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3"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Proxima Nova" panose="020B0604020202020204" charset="0"/>
      <p:regular r:id="rId16"/>
      <p:bold r:id="rId17"/>
      <p:italic r:id="rId18"/>
      <p:boldItalic r:id="rId19"/>
    </p:embeddedFont>
    <p:embeddedFont>
      <p:font typeface="Roboto" panose="020000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050" autoAdjust="0"/>
  </p:normalViewPr>
  <p:slideViewPr>
    <p:cSldViewPr snapToGrid="0">
      <p:cViewPr varScale="1">
        <p:scale>
          <a:sx n="60" d="100"/>
          <a:sy n="60" d="100"/>
        </p:scale>
        <p:origin x="628"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oceanweb.com/a-guide-geo-leo-and-meo-satellites/"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nanoavionics.com/blog/how-many-satellites-are-in-space/" TargetMode="External"/><Relationship Id="rId4" Type="http://schemas.openxmlformats.org/officeDocument/2006/relationships/hyperlink" Target="https://geoxc-apps.bd.esri.com/space/satellite-explorer/"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6b6f1081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g26b6f10815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6b6f108154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g26b6f108154_0_2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Provide distinction between the two teams (SB/SD): SBs = agency level</a:t>
            </a:r>
            <a:endParaRPr/>
          </a:p>
          <a:p>
            <a:pPr marL="0" lvl="0" indent="0" algn="l" rtl="0">
              <a:spcBef>
                <a:spcPts val="0"/>
              </a:spcBef>
              <a:spcAft>
                <a:spcPts val="0"/>
              </a:spcAft>
              <a:buNone/>
            </a:pPr>
            <a:r>
              <a:rPr lang="en"/>
              <a:t>SDs = technical team helping with requirements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6b6f108154_0_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g26b6f108154_0_4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6b6f108154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g26b6f108154_0_3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00c88f086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g300c88f086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6b6f108154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6b6f108154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ff87d2091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ff87d209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https://oceanweb.com/a-guide-geo-leo-and-meo-satellites/</a:t>
            </a:r>
            <a:endParaRPr dirty="0"/>
          </a:p>
          <a:p>
            <a:pPr marL="0" lvl="0" indent="0" algn="l" rtl="0">
              <a:spcBef>
                <a:spcPts val="0"/>
              </a:spcBef>
              <a:spcAft>
                <a:spcPts val="0"/>
              </a:spcAft>
              <a:buNone/>
            </a:pPr>
            <a:r>
              <a:rPr lang="en" u="sng" dirty="0">
                <a:solidFill>
                  <a:schemeClr val="hlink"/>
                </a:solidFill>
                <a:hlinkClick r:id="rId4"/>
              </a:rPr>
              <a:t>https://geoxc-apps.bd.esri.com/space/satellite-explorer/</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u="sng" dirty="0">
                <a:solidFill>
                  <a:schemeClr val="hlink"/>
                </a:solidFill>
                <a:hlinkClick r:id="rId5"/>
              </a:rPr>
              <a:t>https://nanoavionics.com/blog/how-many-satellites-are-in-space/</a:t>
            </a:r>
            <a:endParaRPr dirty="0"/>
          </a:p>
          <a:p>
            <a:pPr marL="0" lvl="0" indent="0" algn="l" rtl="0">
              <a:spcBef>
                <a:spcPts val="0"/>
              </a:spcBef>
              <a:spcAft>
                <a:spcPts val="0"/>
              </a:spcAft>
              <a:buNone/>
            </a:pPr>
            <a:r>
              <a:rPr lang="en" dirty="0"/>
              <a:t> 9,800 active satellites GEO 12% MEO 3% LEO 84%</a:t>
            </a:r>
            <a:endParaRPr dirty="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e0d2830815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e0d2830815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ff87d20916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ff87d2091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68300" algn="l" rtl="0">
              <a:lnSpc>
                <a:spcPct val="95000"/>
              </a:lnSpc>
              <a:spcBef>
                <a:spcPts val="0"/>
              </a:spcBef>
              <a:spcAft>
                <a:spcPts val="0"/>
              </a:spcAft>
              <a:buClr>
                <a:srgbClr val="434343"/>
              </a:buClr>
              <a:buSzPts val="2200"/>
              <a:buFont typeface="Proxima Nova"/>
              <a:buChar char="●"/>
            </a:pPr>
            <a:r>
              <a:rPr lang="en" sz="2200">
                <a:solidFill>
                  <a:srgbClr val="434343"/>
                </a:solidFill>
                <a:latin typeface="Proxima Nova"/>
                <a:ea typeface="Proxima Nova"/>
                <a:cs typeface="Proxima Nova"/>
                <a:sym typeface="Proxima Nova"/>
              </a:rPr>
              <a:t>LEO (Low-Earth Orbit) Satellites work in interconnected constellations, forming a network that provides global coverage. They are primarily uses to commercial internet services and imagery service.  </a:t>
            </a:r>
            <a:endParaRPr sz="2200">
              <a:solidFill>
                <a:srgbClr val="434343"/>
              </a:solidFill>
              <a:latin typeface="Proxima Nova"/>
              <a:ea typeface="Proxima Nova"/>
              <a:cs typeface="Proxima Nova"/>
              <a:sym typeface="Proxima Nova"/>
            </a:endParaRPr>
          </a:p>
          <a:p>
            <a:pPr marL="457200" lvl="0" indent="-368300" algn="l" rtl="0">
              <a:lnSpc>
                <a:spcPct val="95000"/>
              </a:lnSpc>
              <a:spcBef>
                <a:spcPts val="0"/>
              </a:spcBef>
              <a:spcAft>
                <a:spcPts val="0"/>
              </a:spcAft>
              <a:buClr>
                <a:srgbClr val="434343"/>
              </a:buClr>
              <a:buSzPts val="2200"/>
              <a:buFont typeface="Proxima Nova"/>
              <a:buChar char="●"/>
            </a:pPr>
            <a:r>
              <a:rPr lang="en" sz="2200">
                <a:solidFill>
                  <a:srgbClr val="434343"/>
                </a:solidFill>
                <a:latin typeface="Proxima Nova"/>
                <a:ea typeface="Proxima Nova"/>
                <a:cs typeface="Proxima Nova"/>
                <a:sym typeface="Proxima Nova"/>
              </a:rPr>
              <a:t>Allows users to connect to their network in remote or low populated areas. </a:t>
            </a:r>
            <a:endParaRPr sz="2200">
              <a:solidFill>
                <a:srgbClr val="434343"/>
              </a:solidFill>
              <a:latin typeface="Proxima Nova"/>
              <a:ea typeface="Proxima Nova"/>
              <a:cs typeface="Proxima Nova"/>
              <a:sym typeface="Proxima Nova"/>
            </a:endParaRPr>
          </a:p>
          <a:p>
            <a:pPr marL="457200" lvl="0" indent="0" algn="l" rtl="0">
              <a:lnSpc>
                <a:spcPct val="95000"/>
              </a:lnSpc>
              <a:spcBef>
                <a:spcPts val="0"/>
              </a:spcBef>
              <a:spcAft>
                <a:spcPts val="0"/>
              </a:spcAft>
              <a:buClr>
                <a:schemeClr val="dk1"/>
              </a:buClr>
              <a:buSzPts val="1100"/>
              <a:buFont typeface="Arial"/>
              <a:buNone/>
            </a:pPr>
            <a:endParaRPr sz="2200">
              <a:solidFill>
                <a:srgbClr val="434343"/>
              </a:solidFill>
              <a:latin typeface="Proxima Nova"/>
              <a:ea typeface="Proxima Nova"/>
              <a:cs typeface="Proxima Nova"/>
              <a:sym typeface="Proxima Nova"/>
            </a:endParaRPr>
          </a:p>
          <a:p>
            <a:pPr marL="457200" lvl="0" indent="0" algn="l" rtl="0">
              <a:lnSpc>
                <a:spcPct val="95000"/>
              </a:lnSpc>
              <a:spcBef>
                <a:spcPts val="0"/>
              </a:spcBef>
              <a:spcAft>
                <a:spcPts val="0"/>
              </a:spcAft>
              <a:buClr>
                <a:schemeClr val="dk1"/>
              </a:buClr>
              <a:buSzPts val="1100"/>
              <a:buFont typeface="Arial"/>
              <a:buNone/>
            </a:pPr>
            <a:endParaRPr sz="2200">
              <a:solidFill>
                <a:srgbClr val="434343"/>
              </a:solidFill>
              <a:latin typeface="Proxima Nova"/>
              <a:ea typeface="Proxima Nova"/>
              <a:cs typeface="Proxima Nova"/>
              <a:sym typeface="Proxima Nova"/>
            </a:endParaRPr>
          </a:p>
          <a:p>
            <a:pPr marL="457200" lvl="0" indent="-368300" algn="l" rtl="0">
              <a:lnSpc>
                <a:spcPct val="95000"/>
              </a:lnSpc>
              <a:spcBef>
                <a:spcPts val="0"/>
              </a:spcBef>
              <a:spcAft>
                <a:spcPts val="0"/>
              </a:spcAft>
              <a:buClr>
                <a:srgbClr val="434343"/>
              </a:buClr>
              <a:buSzPts val="2200"/>
              <a:buFont typeface="Proxima Nova"/>
              <a:buChar char="●"/>
            </a:pPr>
            <a:r>
              <a:rPr lang="en" sz="2200">
                <a:solidFill>
                  <a:srgbClr val="434343"/>
                </a:solidFill>
                <a:latin typeface="Proxima Nova"/>
                <a:ea typeface="Proxima Nova"/>
                <a:cs typeface="Proxima Nova"/>
                <a:sym typeface="Proxima Nova"/>
              </a:rPr>
              <a:t>1,200 miles above earth</a:t>
            </a:r>
            <a:endParaRPr sz="2200">
              <a:solidFill>
                <a:srgbClr val="434343"/>
              </a:solidFill>
              <a:latin typeface="Proxima Nova"/>
              <a:ea typeface="Proxima Nova"/>
              <a:cs typeface="Proxima Nova"/>
              <a:sym typeface="Proxima Nova"/>
            </a:endParaRPr>
          </a:p>
          <a:p>
            <a:pPr marL="457200" lvl="0" indent="-368300" algn="l" rtl="0">
              <a:lnSpc>
                <a:spcPct val="95000"/>
              </a:lnSpc>
              <a:spcBef>
                <a:spcPts val="0"/>
              </a:spcBef>
              <a:spcAft>
                <a:spcPts val="0"/>
              </a:spcAft>
              <a:buClr>
                <a:srgbClr val="434343"/>
              </a:buClr>
              <a:buSzPts val="2200"/>
              <a:buFont typeface="Proxima Nova"/>
              <a:buChar char="●"/>
            </a:pPr>
            <a:r>
              <a:rPr lang="en" sz="2200">
                <a:solidFill>
                  <a:srgbClr val="434343"/>
                </a:solidFill>
                <a:latin typeface="Proxima Nova"/>
                <a:ea typeface="Proxima Nova"/>
                <a:cs typeface="Proxima Nova"/>
                <a:sym typeface="Proxima Nova"/>
              </a:rPr>
              <a:t>Low Latency</a:t>
            </a:r>
            <a:endParaRPr sz="2200">
              <a:solidFill>
                <a:srgbClr val="434343"/>
              </a:solidFill>
              <a:latin typeface="Proxima Nova"/>
              <a:ea typeface="Proxima Nova"/>
              <a:cs typeface="Proxima Nova"/>
              <a:sym typeface="Proxima Nova"/>
            </a:endParaRPr>
          </a:p>
          <a:p>
            <a:pPr marL="457200" lvl="0" indent="-368300" algn="l" rtl="0">
              <a:lnSpc>
                <a:spcPct val="95000"/>
              </a:lnSpc>
              <a:spcBef>
                <a:spcPts val="0"/>
              </a:spcBef>
              <a:spcAft>
                <a:spcPts val="0"/>
              </a:spcAft>
              <a:buClr>
                <a:srgbClr val="434343"/>
              </a:buClr>
              <a:buSzPts val="2200"/>
              <a:buFont typeface="Proxima Nova"/>
              <a:buChar char="●"/>
            </a:pPr>
            <a:r>
              <a:rPr lang="en" sz="2200">
                <a:solidFill>
                  <a:srgbClr val="434343"/>
                </a:solidFill>
                <a:latin typeface="Proxima Nova"/>
                <a:ea typeface="Proxima Nova"/>
                <a:cs typeface="Proxima Nova"/>
                <a:sym typeface="Proxima Nova"/>
              </a:rPr>
              <a:t>Global network</a:t>
            </a:r>
            <a:endParaRPr sz="2200">
              <a:solidFill>
                <a:srgbClr val="434343"/>
              </a:solidFill>
              <a:latin typeface="Proxima Nova"/>
              <a:ea typeface="Proxima Nova"/>
              <a:cs typeface="Proxima Nova"/>
              <a:sym typeface="Proxima Nova"/>
            </a:endParaRPr>
          </a:p>
          <a:p>
            <a:pPr marL="0" lvl="0" indent="0" algn="l" rtl="0">
              <a:spcBef>
                <a:spcPts val="0"/>
              </a:spcBef>
              <a:spcAft>
                <a:spcPts val="0"/>
              </a:spcAft>
              <a:buNone/>
            </a:pPr>
            <a:endParaRPr/>
          </a:p>
          <a:p>
            <a:pPr marL="0" lvl="0" indent="0" algn="l" rtl="0">
              <a:spcBef>
                <a:spcPts val="0"/>
              </a:spcBef>
              <a:spcAft>
                <a:spcPts val="0"/>
              </a:spcAft>
              <a:buNone/>
            </a:pPr>
            <a:r>
              <a:rPr lang="en"/>
              <a:t>Fast Orbit circling the Earth multiple times a day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e0d2830815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e0d2830815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e0d2830815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e0d2830815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feef06067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feef06067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rgbClr val="434343"/>
                </a:solidFill>
              </a:rPr>
              <a:t>Bio:</a:t>
            </a:r>
            <a:r>
              <a:rPr lang="en" sz="1800">
                <a:solidFill>
                  <a:srgbClr val="434343"/>
                </a:solidFill>
              </a:rPr>
              <a:t> Frank currently works for the Bureau of Land Management (BLM) as a Community Outreach Specialist for the past 2 years.  He is stationed in Utqiagvik, AK (which is the northernmost community in the United States).  In between military service and joining the BLM Frank founded and operated a software engineering firm  that specialized in turn-key technology solutions.  Over the past year and and a half Frank has sourced, installed, and manages three commercial LEO systems for local Arctic clients.</a:t>
            </a:r>
            <a:endParaRPr sz="1800">
              <a:solidFill>
                <a:srgbClr val="434343"/>
              </a:solidFill>
            </a:endParaRPr>
          </a:p>
          <a:p>
            <a:pPr marL="0" lvl="0" indent="0" algn="l" rtl="0">
              <a:lnSpc>
                <a:spcPct val="115000"/>
              </a:lnSpc>
              <a:spcBef>
                <a:spcPts val="0"/>
              </a:spcBef>
              <a:spcAft>
                <a:spcPts val="0"/>
              </a:spcAft>
              <a:buNone/>
            </a:pPr>
            <a:endParaRPr sz="1800">
              <a:solidFill>
                <a:srgbClr val="434343"/>
              </a:solidFill>
            </a:endParaRPr>
          </a:p>
          <a:p>
            <a:pPr marL="0" lvl="0" indent="0" algn="l" rtl="0">
              <a:spcBef>
                <a:spcPts val="0"/>
              </a:spcBef>
              <a:spcAft>
                <a:spcPts val="0"/>
              </a:spcAft>
              <a:buNone/>
            </a:pPr>
            <a:r>
              <a:rPr lang="en">
                <a:solidFill>
                  <a:schemeClr val="dk1"/>
                </a:solidFill>
              </a:rPr>
              <a:t>Disclaimer:</a:t>
            </a:r>
            <a:endParaRPr>
              <a:solidFill>
                <a:schemeClr val="dk1"/>
              </a:solidFill>
            </a:endParaRPr>
          </a:p>
          <a:p>
            <a:pPr marL="0" lvl="0" indent="0" algn="l" rtl="0">
              <a:spcBef>
                <a:spcPts val="0"/>
              </a:spcBef>
              <a:spcAft>
                <a:spcPts val="0"/>
              </a:spcAft>
              <a:buNone/>
            </a:pPr>
            <a:r>
              <a:rPr lang="en">
                <a:solidFill>
                  <a:schemeClr val="dk1"/>
                </a:solidFill>
              </a:rPr>
              <a:t>After discussion with the Communications team, we are comfortable with you participating in this webinar, as long as you state at the beginning that:</a:t>
            </a:r>
            <a:endParaRPr>
              <a:solidFill>
                <a:schemeClr val="dk1"/>
              </a:solidFill>
            </a:endParaRPr>
          </a:p>
          <a:p>
            <a:pPr marL="0" lvl="0" indent="0" algn="l" rtl="0">
              <a:spcBef>
                <a:spcPts val="0"/>
              </a:spcBef>
              <a:spcAft>
                <a:spcPts val="0"/>
              </a:spcAft>
              <a:buNone/>
            </a:pPr>
            <a:r>
              <a:rPr lang="en">
                <a:solidFill>
                  <a:schemeClr val="dk1"/>
                </a:solidFill>
              </a:rPr>
              <a:t>You are speaking as someone who happens to work at the BLM in the Arctic and uses these types of services,</a:t>
            </a:r>
            <a:endParaRPr>
              <a:solidFill>
                <a:schemeClr val="dk1"/>
              </a:solidFill>
            </a:endParaRPr>
          </a:p>
          <a:p>
            <a:pPr marL="0" lvl="0" indent="0" algn="l" rtl="0">
              <a:spcBef>
                <a:spcPts val="0"/>
              </a:spcBef>
              <a:spcAft>
                <a:spcPts val="0"/>
              </a:spcAft>
              <a:buNone/>
            </a:pPr>
            <a:r>
              <a:rPr lang="en">
                <a:solidFill>
                  <a:schemeClr val="dk1"/>
                </a:solidFill>
              </a:rPr>
              <a:t>Your comments are your own and not those of the BLM, and</a:t>
            </a:r>
            <a:endParaRPr>
              <a:solidFill>
                <a:schemeClr val="dk1"/>
              </a:solidFill>
            </a:endParaRPr>
          </a:p>
          <a:p>
            <a:pPr marL="0" lvl="0" indent="0" algn="l" rtl="0">
              <a:spcBef>
                <a:spcPts val="0"/>
              </a:spcBef>
              <a:spcAft>
                <a:spcPts val="0"/>
              </a:spcAft>
              <a:buNone/>
            </a:pPr>
            <a:r>
              <a:rPr lang="en">
                <a:solidFill>
                  <a:schemeClr val="dk1"/>
                </a:solidFill>
              </a:rPr>
              <a:t>Your participation doesn’t signify the BLM’s endorsement of any particular technology.</a:t>
            </a:r>
            <a:endParaRPr>
              <a:solidFill>
                <a:schemeClr val="dk1"/>
              </a:solidFill>
            </a:endParaRPr>
          </a:p>
          <a:p>
            <a:pPr marL="0" lvl="0" indent="0" algn="l" rtl="0">
              <a:spcBef>
                <a:spcPts val="0"/>
              </a:spcBef>
              <a:spcAft>
                <a:spcPts val="0"/>
              </a:spcAft>
              <a:buNone/>
            </a:pPr>
            <a:r>
              <a:rPr lang="en">
                <a:solidFill>
                  <a:schemeClr val="dk1"/>
                </a:solidFill>
              </a:rPr>
              <a:t> Additionally,</a:t>
            </a:r>
            <a:endParaRPr>
              <a:solidFill>
                <a:schemeClr val="dk1"/>
              </a:solidFill>
            </a:endParaRPr>
          </a:p>
          <a:p>
            <a:pPr marL="0" lvl="0" indent="0" algn="l" rtl="0">
              <a:spcBef>
                <a:spcPts val="0"/>
              </a:spcBef>
              <a:spcAft>
                <a:spcPts val="0"/>
              </a:spcAft>
              <a:buNone/>
            </a:pPr>
            <a:r>
              <a:rPr lang="en">
                <a:solidFill>
                  <a:schemeClr val="dk1"/>
                </a:solidFill>
              </a:rPr>
              <a:t>Please limit yourself to speaking about your experience with the technology, and not the potential work that BLM could do with the technology.</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800">
              <a:solidFill>
                <a:srgbClr val="434343"/>
              </a:solidFill>
            </a:endParaRPr>
          </a:p>
          <a:p>
            <a:pPr marL="0" lvl="0" indent="0" algn="l" rtl="0">
              <a:lnSpc>
                <a:spcPct val="115000"/>
              </a:lnSpc>
              <a:spcBef>
                <a:spcPts val="0"/>
              </a:spcBef>
              <a:spcAft>
                <a:spcPts val="0"/>
              </a:spcAft>
              <a:buClr>
                <a:schemeClr val="dk1"/>
              </a:buClr>
              <a:buSzPts val="1100"/>
              <a:buFont typeface="Arial"/>
              <a:buNone/>
            </a:pPr>
            <a:r>
              <a:rPr lang="en" sz="1800">
                <a:solidFill>
                  <a:srgbClr val="434343"/>
                </a:solidFill>
              </a:rPr>
              <a:t>Frank are you using LEO service for webinar?</a:t>
            </a:r>
            <a:endParaRPr sz="1800">
              <a:solidFill>
                <a:srgbClr val="434343"/>
              </a:solidFill>
            </a:endParaRPr>
          </a:p>
          <a:p>
            <a:pPr marL="0" lvl="0" indent="0" algn="l" rtl="0">
              <a:lnSpc>
                <a:spcPct val="115000"/>
              </a:lnSpc>
              <a:spcBef>
                <a:spcPts val="0"/>
              </a:spcBef>
              <a:spcAft>
                <a:spcPts val="0"/>
              </a:spcAft>
              <a:buClr>
                <a:schemeClr val="dk1"/>
              </a:buClr>
              <a:buSzPts val="1100"/>
              <a:buFont typeface="Arial"/>
              <a:buNone/>
            </a:pPr>
            <a:r>
              <a:rPr lang="en" sz="1800">
                <a:solidFill>
                  <a:srgbClr val="434343"/>
                </a:solidFill>
              </a:rPr>
              <a:t>Weather</a:t>
            </a:r>
            <a:endParaRPr sz="1800">
              <a:solidFill>
                <a:srgbClr val="434343"/>
              </a:solidFill>
            </a:endParaRPr>
          </a:p>
          <a:p>
            <a:pPr marL="0" lvl="0" indent="0" algn="l" rtl="0">
              <a:lnSpc>
                <a:spcPct val="115000"/>
              </a:lnSpc>
              <a:spcBef>
                <a:spcPts val="0"/>
              </a:spcBef>
              <a:spcAft>
                <a:spcPts val="0"/>
              </a:spcAft>
              <a:buClr>
                <a:schemeClr val="dk1"/>
              </a:buClr>
              <a:buSzPts val="1100"/>
              <a:buFont typeface="Arial"/>
              <a:buNone/>
            </a:pPr>
            <a:r>
              <a:rPr lang="en" sz="1800">
                <a:solidFill>
                  <a:srgbClr val="434343"/>
                </a:solidFill>
              </a:rPr>
              <a:t>Final thoughts</a:t>
            </a:r>
            <a:endParaRPr sz="1800">
              <a:solidFill>
                <a:srgbClr val="434343"/>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ffa88ef7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ffa88ef7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www.gsa.gov/itc"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drive.google.com/drive/folders/1HjhyC73dFkFJnphezVmvlFQYdpGMsGYy" TargetMode="Externa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 Option 1"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a:off x="-2775" y="951006"/>
            <a:ext cx="9144003" cy="4192489"/>
          </a:xfrm>
          <a:prstGeom prst="rect">
            <a:avLst/>
          </a:prstGeom>
          <a:noFill/>
          <a:ln>
            <a:noFill/>
          </a:ln>
        </p:spPr>
      </p:pic>
      <p:sp>
        <p:nvSpPr>
          <p:cNvPr id="11" name="Google Shape;11;p2"/>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3600"/>
              <a:buNone/>
              <a:defRPr sz="3600" b="1">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2800"/>
              <a:buNone/>
              <a:defRPr sz="28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4" name="Google Shape;14;p2"/>
          <p:cNvGrpSpPr/>
          <p:nvPr/>
        </p:nvGrpSpPr>
        <p:grpSpPr>
          <a:xfrm>
            <a:off x="390948" y="300850"/>
            <a:ext cx="8356552" cy="545025"/>
            <a:chOff x="390948" y="300850"/>
            <a:chExt cx="8356552" cy="545025"/>
          </a:xfrm>
        </p:grpSpPr>
        <p:pic>
          <p:nvPicPr>
            <p:cNvPr id="15" name="Google Shape;15;p2"/>
            <p:cNvPicPr preferRelativeResize="0"/>
            <p:nvPr/>
          </p:nvPicPr>
          <p:blipFill rotWithShape="1">
            <a:blip r:embed="rId3">
              <a:alphaModFix/>
            </a:blip>
            <a:srcRect/>
            <a:stretch/>
          </p:blipFill>
          <p:spPr>
            <a:xfrm>
              <a:off x="390948" y="300850"/>
              <a:ext cx="519350" cy="468826"/>
            </a:xfrm>
            <a:prstGeom prst="rect">
              <a:avLst/>
            </a:prstGeom>
            <a:noFill/>
            <a:ln>
              <a:noFill/>
            </a:ln>
          </p:spPr>
        </p:pic>
        <p:sp>
          <p:nvSpPr>
            <p:cNvPr id="16" name="Google Shape;16;p2"/>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1" i="0" u="none" strike="noStrike" cap="none">
                  <a:solidFill>
                    <a:srgbClr val="666666"/>
                  </a:solidFill>
                  <a:latin typeface="Arial"/>
                  <a:ea typeface="Arial"/>
                  <a:cs typeface="Arial"/>
                  <a:sym typeface="Arial"/>
                </a:rPr>
                <a:t>U.S. General Services Administration</a:t>
              </a:r>
              <a:endParaRPr sz="1000" b="1" i="0" u="none" strike="noStrike" cap="none">
                <a:solidFill>
                  <a:srgbClr val="666666"/>
                </a:solidFill>
                <a:latin typeface="Arial"/>
                <a:ea typeface="Arial"/>
                <a:cs typeface="Arial"/>
                <a:sym typeface="Arial"/>
              </a:endParaRPr>
            </a:p>
          </p:txBody>
        </p:sp>
      </p:grpSp>
      <p:sp>
        <p:nvSpPr>
          <p:cNvPr id="17" name="Google Shape;17;p2"/>
          <p:cNvSpPr>
            <a:spLocks noGrp="1"/>
          </p:cNvSpPr>
          <p:nvPr>
            <p:ph type="pic" idx="2"/>
          </p:nvPr>
        </p:nvSpPr>
        <p:spPr>
          <a:xfrm>
            <a:off x="7284725" y="4465325"/>
            <a:ext cx="1340100" cy="4572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 Option 4">
  <p:cSld name="SECTION_HEADER_1_1_1">
    <p:spTree>
      <p:nvGrpSpPr>
        <p:cNvPr id="1" name="Shape 67"/>
        <p:cNvGrpSpPr/>
        <p:nvPr/>
      </p:nvGrpSpPr>
      <p:grpSpPr>
        <a:xfrm>
          <a:off x="0" y="0"/>
          <a:ext cx="0" cy="0"/>
          <a:chOff x="0" y="0"/>
          <a:chExt cx="0" cy="0"/>
        </a:xfrm>
      </p:grpSpPr>
      <p:pic>
        <p:nvPicPr>
          <p:cNvPr id="68" name="Google Shape;68;p11"/>
          <p:cNvPicPr preferRelativeResize="0"/>
          <p:nvPr/>
        </p:nvPicPr>
        <p:blipFill rotWithShape="1">
          <a:blip r:embed="rId2">
            <a:alphaModFix/>
          </a:blip>
          <a:srcRect/>
          <a:stretch/>
        </p:blipFill>
        <p:spPr>
          <a:xfrm>
            <a:off x="0" y="0"/>
            <a:ext cx="9144003" cy="5143487"/>
          </a:xfrm>
          <a:prstGeom prst="rect">
            <a:avLst/>
          </a:prstGeom>
          <a:noFill/>
          <a:ln>
            <a:noFill/>
          </a:ln>
        </p:spPr>
      </p:pic>
      <p:sp>
        <p:nvSpPr>
          <p:cNvPr id="69" name="Google Shape;69;p11"/>
          <p:cNvSpPr txBox="1">
            <a:spLocks noGrp="1"/>
          </p:cNvSpPr>
          <p:nvPr>
            <p:ph type="title"/>
          </p:nvPr>
        </p:nvSpPr>
        <p:spPr>
          <a:xfrm>
            <a:off x="144075" y="2150850"/>
            <a:ext cx="64245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Clr>
                <a:schemeClr val="lt1"/>
              </a:buClr>
              <a:buSzPts val="3600"/>
              <a:buNone/>
              <a:defRPr sz="3600">
                <a:solidFill>
                  <a:schemeClr val="lt1"/>
                </a:solidFill>
              </a:defRPr>
            </a:lvl2pPr>
            <a:lvl3pPr lvl="2" algn="ctr">
              <a:lnSpc>
                <a:spcPct val="100000"/>
              </a:lnSpc>
              <a:spcBef>
                <a:spcPts val="0"/>
              </a:spcBef>
              <a:spcAft>
                <a:spcPts val="0"/>
              </a:spcAft>
              <a:buClr>
                <a:schemeClr val="lt1"/>
              </a:buClr>
              <a:buSzPts val="3600"/>
              <a:buNone/>
              <a:defRPr sz="3600">
                <a:solidFill>
                  <a:schemeClr val="lt1"/>
                </a:solidFill>
              </a:defRPr>
            </a:lvl3pPr>
            <a:lvl4pPr lvl="3" algn="ctr">
              <a:lnSpc>
                <a:spcPct val="100000"/>
              </a:lnSpc>
              <a:spcBef>
                <a:spcPts val="0"/>
              </a:spcBef>
              <a:spcAft>
                <a:spcPts val="0"/>
              </a:spcAft>
              <a:buClr>
                <a:schemeClr val="lt1"/>
              </a:buClr>
              <a:buSzPts val="3600"/>
              <a:buNone/>
              <a:defRPr sz="3600">
                <a:solidFill>
                  <a:schemeClr val="lt1"/>
                </a:solidFill>
              </a:defRPr>
            </a:lvl4pPr>
            <a:lvl5pPr lvl="4" algn="ctr">
              <a:lnSpc>
                <a:spcPct val="100000"/>
              </a:lnSpc>
              <a:spcBef>
                <a:spcPts val="0"/>
              </a:spcBef>
              <a:spcAft>
                <a:spcPts val="0"/>
              </a:spcAft>
              <a:buClr>
                <a:schemeClr val="lt1"/>
              </a:buClr>
              <a:buSzPts val="3600"/>
              <a:buNone/>
              <a:defRPr sz="3600">
                <a:solidFill>
                  <a:schemeClr val="lt1"/>
                </a:solidFill>
              </a:defRPr>
            </a:lvl5pPr>
            <a:lvl6pPr lvl="5" algn="ctr">
              <a:lnSpc>
                <a:spcPct val="100000"/>
              </a:lnSpc>
              <a:spcBef>
                <a:spcPts val="0"/>
              </a:spcBef>
              <a:spcAft>
                <a:spcPts val="0"/>
              </a:spcAft>
              <a:buClr>
                <a:schemeClr val="lt1"/>
              </a:buClr>
              <a:buSzPts val="3600"/>
              <a:buNone/>
              <a:defRPr sz="3600">
                <a:solidFill>
                  <a:schemeClr val="lt1"/>
                </a:solidFill>
              </a:defRPr>
            </a:lvl6pPr>
            <a:lvl7pPr lvl="6" algn="ctr">
              <a:lnSpc>
                <a:spcPct val="100000"/>
              </a:lnSpc>
              <a:spcBef>
                <a:spcPts val="0"/>
              </a:spcBef>
              <a:spcAft>
                <a:spcPts val="0"/>
              </a:spcAft>
              <a:buClr>
                <a:schemeClr val="lt1"/>
              </a:buClr>
              <a:buSzPts val="3600"/>
              <a:buNone/>
              <a:defRPr sz="3600">
                <a:solidFill>
                  <a:schemeClr val="lt1"/>
                </a:solidFill>
              </a:defRPr>
            </a:lvl7pPr>
            <a:lvl8pPr lvl="7" algn="ctr">
              <a:lnSpc>
                <a:spcPct val="100000"/>
              </a:lnSpc>
              <a:spcBef>
                <a:spcPts val="0"/>
              </a:spcBef>
              <a:spcAft>
                <a:spcPts val="0"/>
              </a:spcAft>
              <a:buClr>
                <a:schemeClr val="lt1"/>
              </a:buClr>
              <a:buSzPts val="3600"/>
              <a:buNone/>
              <a:defRPr sz="3600">
                <a:solidFill>
                  <a:schemeClr val="lt1"/>
                </a:solidFill>
              </a:defRPr>
            </a:lvl8pPr>
            <a:lvl9pPr lvl="8" algn="ctr">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70" name="Google Shape;70;p11"/>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o Option 2">
  <p:cSld name="SECTION_HEADER_1_1_1_1">
    <p:spTree>
      <p:nvGrpSpPr>
        <p:cNvPr id="1" name="Shape 71"/>
        <p:cNvGrpSpPr/>
        <p:nvPr/>
      </p:nvGrpSpPr>
      <p:grpSpPr>
        <a:xfrm>
          <a:off x="0" y="0"/>
          <a:ext cx="0" cy="0"/>
          <a:chOff x="0" y="0"/>
          <a:chExt cx="0" cy="0"/>
        </a:xfrm>
      </p:grpSpPr>
      <p:pic>
        <p:nvPicPr>
          <p:cNvPr id="72" name="Google Shape;72;p12"/>
          <p:cNvPicPr preferRelativeResize="0"/>
          <p:nvPr/>
        </p:nvPicPr>
        <p:blipFill rotWithShape="1">
          <a:blip r:embed="rId2">
            <a:alphaModFix/>
          </a:blip>
          <a:srcRect/>
          <a:stretch/>
        </p:blipFill>
        <p:spPr>
          <a:xfrm>
            <a:off x="0" y="0"/>
            <a:ext cx="9144003" cy="5143487"/>
          </a:xfrm>
          <a:prstGeom prst="rect">
            <a:avLst/>
          </a:prstGeom>
          <a:noFill/>
          <a:ln>
            <a:noFill/>
          </a:ln>
        </p:spPr>
      </p:pic>
      <p:sp>
        <p:nvSpPr>
          <p:cNvPr id="73" name="Google Shape;73;p12"/>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4" name="Google Shape;74;p12"/>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Clr>
                <a:srgbClr val="000000"/>
              </a:buClr>
              <a:buSzPts val="1000"/>
              <a:buFont typeface="Arial"/>
              <a:buNone/>
              <a:defRPr/>
            </a:lvl1pPr>
            <a:lvl2pPr lvl="1" rtl="0">
              <a:buClr>
                <a:srgbClr val="000000"/>
              </a:buClr>
              <a:buSzPts val="1000"/>
              <a:buFont typeface="Arial"/>
              <a:buNone/>
              <a:defRPr/>
            </a:lvl2pPr>
            <a:lvl3pPr lvl="2" rtl="0">
              <a:buClr>
                <a:srgbClr val="000000"/>
              </a:buClr>
              <a:buSzPts val="1000"/>
              <a:buFont typeface="Arial"/>
              <a:buNone/>
              <a:defRPr/>
            </a:lvl3pPr>
            <a:lvl4pPr lvl="3" rtl="0">
              <a:buClr>
                <a:srgbClr val="000000"/>
              </a:buClr>
              <a:buSzPts val="1000"/>
              <a:buFont typeface="Arial"/>
              <a:buNone/>
              <a:defRPr/>
            </a:lvl4pPr>
            <a:lvl5pPr lvl="4" rtl="0">
              <a:buClr>
                <a:srgbClr val="000000"/>
              </a:buClr>
              <a:buSzPts val="1000"/>
              <a:buFont typeface="Arial"/>
              <a:buNone/>
              <a:defRPr/>
            </a:lvl5pPr>
            <a:lvl6pPr lvl="5" rtl="0">
              <a:buClr>
                <a:srgbClr val="000000"/>
              </a:buClr>
              <a:buSzPts val="1000"/>
              <a:buFont typeface="Arial"/>
              <a:buNone/>
              <a:defRPr/>
            </a:lvl6pPr>
            <a:lvl7pPr lvl="6" rtl="0">
              <a:buClr>
                <a:srgbClr val="000000"/>
              </a:buClr>
              <a:buSzPts val="1000"/>
              <a:buFont typeface="Arial"/>
              <a:buNone/>
              <a:defRPr/>
            </a:lvl7pPr>
            <a:lvl8pPr lvl="7" rtl="0">
              <a:buClr>
                <a:srgbClr val="000000"/>
              </a:buClr>
              <a:buSzPts val="1000"/>
              <a:buFont typeface="Arial"/>
              <a:buNone/>
              <a:defRPr/>
            </a:lvl8pPr>
            <a:lvl9pPr lvl="8" rtl="0">
              <a:buClr>
                <a:srgbClr val="000000"/>
              </a:buClr>
              <a:buSzPts val="1000"/>
              <a:buFont typeface="Arial"/>
              <a:buNone/>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12"/>
          <p:cNvSpPr txBox="1"/>
          <p:nvPr/>
        </p:nvSpPr>
        <p:spPr>
          <a:xfrm>
            <a:off x="6938308" y="4663217"/>
            <a:ext cx="548700" cy="393600"/>
          </a:xfrm>
          <a:prstGeom prst="rect">
            <a:avLst/>
          </a:prstGeom>
          <a:noFill/>
          <a:ln>
            <a:noFill/>
          </a:ln>
        </p:spPr>
        <p:txBody>
          <a:bodyPr spcFirstLastPara="1" wrap="square" lIns="91425" tIns="91425" rIns="91425" bIns="91425" anchor="ctr" anchorCtr="0">
            <a:normAutofit lnSpcReduction="10000"/>
          </a:bodyPr>
          <a:lstStyle/>
          <a:p>
            <a:pPr marL="0" lvl="0" indent="0" algn="r" rtl="0">
              <a:spcBef>
                <a:spcPts val="0"/>
              </a:spcBef>
              <a:spcAft>
                <a:spcPts val="0"/>
              </a:spcAft>
              <a:buNone/>
            </a:pPr>
            <a:fld id="{00000000-1234-1234-1234-123412341234}" type="slidenum">
              <a:rPr lang="en">
                <a:solidFill>
                  <a:srgbClr val="FFFFFF"/>
                </a:solidFill>
              </a:rPr>
              <a:t>‹#›</a:t>
            </a:fld>
            <a:endParaRPr>
              <a:solidFill>
                <a:srgbClr val="FFFFFF"/>
              </a:solidFill>
            </a:endParaRPr>
          </a:p>
        </p:txBody>
      </p:sp>
      <p:sp>
        <p:nvSpPr>
          <p:cNvPr id="76" name="Google Shape;76;p12"/>
          <p:cNvSpPr txBox="1"/>
          <p:nvPr/>
        </p:nvSpPr>
        <p:spPr>
          <a:xfrm>
            <a:off x="311700" y="160525"/>
            <a:ext cx="8343300" cy="57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rgbClr val="434343"/>
                </a:solidFill>
              </a:rPr>
              <a:t>Click to edit bio slide title</a:t>
            </a:r>
            <a:endParaRPr sz="2500"/>
          </a:p>
        </p:txBody>
      </p:sp>
      <p:sp>
        <p:nvSpPr>
          <p:cNvPr id="77" name="Google Shape;77;p12"/>
          <p:cNvSpPr txBox="1"/>
          <p:nvPr/>
        </p:nvSpPr>
        <p:spPr>
          <a:xfrm>
            <a:off x="838156" y="3775717"/>
            <a:ext cx="3916200" cy="928800"/>
          </a:xfrm>
          <a:prstGeom prst="rect">
            <a:avLst/>
          </a:prstGeom>
          <a:noFill/>
          <a:ln>
            <a:noFill/>
          </a:ln>
        </p:spPr>
        <p:txBody>
          <a:bodyPr spcFirstLastPara="1" wrap="square" lIns="91425" tIns="91425" rIns="91425" bIns="91425" anchor="b" anchorCtr="0">
            <a:normAutofit fontScale="70000" lnSpcReduction="20000"/>
          </a:bodyPr>
          <a:lstStyle/>
          <a:p>
            <a:pPr marL="0" lvl="0" indent="0" algn="l" rtl="0">
              <a:lnSpc>
                <a:spcPct val="115000"/>
              </a:lnSpc>
              <a:spcBef>
                <a:spcPts val="0"/>
              </a:spcBef>
              <a:spcAft>
                <a:spcPts val="0"/>
              </a:spcAft>
              <a:buNone/>
            </a:pPr>
            <a:r>
              <a:rPr lang="en" sz="2400" b="1">
                <a:solidFill>
                  <a:srgbClr val="032963"/>
                </a:solidFill>
              </a:rPr>
              <a:t>Name</a:t>
            </a:r>
            <a:endParaRPr sz="2400" b="1">
              <a:solidFill>
                <a:srgbClr val="032963"/>
              </a:solidFill>
            </a:endParaRPr>
          </a:p>
          <a:p>
            <a:pPr marL="0" lvl="0" indent="0" algn="l" rtl="0">
              <a:spcBef>
                <a:spcPts val="0"/>
              </a:spcBef>
              <a:spcAft>
                <a:spcPts val="0"/>
              </a:spcAft>
              <a:buNone/>
            </a:pPr>
            <a:r>
              <a:rPr lang="en" sz="1800">
                <a:solidFill>
                  <a:srgbClr val="032963"/>
                </a:solidFill>
              </a:rPr>
              <a:t>Title</a:t>
            </a:r>
            <a:endParaRPr sz="1800">
              <a:solidFill>
                <a:srgbClr val="032963"/>
              </a:solidFill>
            </a:endParaRPr>
          </a:p>
          <a:p>
            <a:pPr marL="0" lvl="0" indent="0" algn="l" rtl="0">
              <a:spcBef>
                <a:spcPts val="0"/>
              </a:spcBef>
              <a:spcAft>
                <a:spcPts val="0"/>
              </a:spcAft>
              <a:buNone/>
            </a:pPr>
            <a:r>
              <a:rPr lang="en" sz="1800">
                <a:solidFill>
                  <a:srgbClr val="032963"/>
                </a:solidFill>
              </a:rPr>
              <a:t>Office of Enterprise Technology Solutions</a:t>
            </a:r>
            <a:endParaRPr sz="1800">
              <a:solidFill>
                <a:srgbClr val="032963"/>
              </a:solidFill>
            </a:endParaRPr>
          </a:p>
          <a:p>
            <a:pPr marL="0" lvl="0" indent="0" algn="l" rtl="0">
              <a:spcBef>
                <a:spcPts val="0"/>
              </a:spcBef>
              <a:spcAft>
                <a:spcPts val="0"/>
              </a:spcAft>
              <a:buNone/>
            </a:pPr>
            <a:r>
              <a:rPr lang="en" sz="1800">
                <a:solidFill>
                  <a:srgbClr val="032963"/>
                </a:solidFill>
              </a:rPr>
              <a:t>Information Technology Category, GSA</a:t>
            </a:r>
            <a:endParaRPr sz="1800">
              <a:solidFill>
                <a:srgbClr val="032963"/>
              </a:solidFill>
            </a:endParaRPr>
          </a:p>
        </p:txBody>
      </p:sp>
      <p:sp>
        <p:nvSpPr>
          <p:cNvPr id="78" name="Google Shape;78;p12"/>
          <p:cNvSpPr/>
          <p:nvPr/>
        </p:nvSpPr>
        <p:spPr>
          <a:xfrm>
            <a:off x="914348" y="1084058"/>
            <a:ext cx="1998600" cy="1998600"/>
          </a:xfrm>
          <a:prstGeom prst="ellipse">
            <a:avLst/>
          </a:prstGeom>
          <a:gradFill>
            <a:gsLst>
              <a:gs pos="0">
                <a:srgbClr val="232659"/>
              </a:gs>
              <a:gs pos="100000">
                <a:srgbClr val="5B2761"/>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79" name="Google Shape;79;p12"/>
          <p:cNvPicPr preferRelativeResize="0"/>
          <p:nvPr/>
        </p:nvPicPr>
        <p:blipFill rotWithShape="1">
          <a:blip r:embed="rId3">
            <a:alphaModFix/>
          </a:blip>
          <a:srcRect t="1333" b="1343"/>
          <a:stretch/>
        </p:blipFill>
        <p:spPr>
          <a:xfrm>
            <a:off x="1168267" y="1349234"/>
            <a:ext cx="1998600" cy="1945200"/>
          </a:xfrm>
          <a:prstGeom prst="ellipse">
            <a:avLst/>
          </a:prstGeom>
          <a:noFill/>
          <a:ln>
            <a:noFill/>
          </a:ln>
        </p:spPr>
      </p:pic>
      <p:sp>
        <p:nvSpPr>
          <p:cNvPr id="80" name="Google Shape;80;p12"/>
          <p:cNvSpPr txBox="1"/>
          <p:nvPr/>
        </p:nvSpPr>
        <p:spPr>
          <a:xfrm>
            <a:off x="5151566" y="3775730"/>
            <a:ext cx="3916200" cy="928800"/>
          </a:xfrm>
          <a:prstGeom prst="rect">
            <a:avLst/>
          </a:prstGeom>
          <a:noFill/>
          <a:ln>
            <a:noFill/>
          </a:ln>
        </p:spPr>
        <p:txBody>
          <a:bodyPr spcFirstLastPara="1" wrap="square" lIns="91425" tIns="91425" rIns="91425" bIns="91425" anchor="b" anchorCtr="0">
            <a:normAutofit fontScale="70000" lnSpcReduction="20000"/>
          </a:bodyPr>
          <a:lstStyle/>
          <a:p>
            <a:pPr marL="0" lvl="0" indent="0" algn="l" rtl="0">
              <a:lnSpc>
                <a:spcPct val="115000"/>
              </a:lnSpc>
              <a:spcBef>
                <a:spcPts val="0"/>
              </a:spcBef>
              <a:spcAft>
                <a:spcPts val="0"/>
              </a:spcAft>
              <a:buNone/>
            </a:pPr>
            <a:r>
              <a:rPr lang="en" sz="2400" b="1">
                <a:solidFill>
                  <a:srgbClr val="032963"/>
                </a:solidFill>
              </a:rPr>
              <a:t>Name</a:t>
            </a:r>
            <a:endParaRPr sz="2400" b="1">
              <a:solidFill>
                <a:srgbClr val="032963"/>
              </a:solidFill>
            </a:endParaRPr>
          </a:p>
          <a:p>
            <a:pPr marL="0" lvl="0" indent="0" algn="l" rtl="0">
              <a:spcBef>
                <a:spcPts val="0"/>
              </a:spcBef>
              <a:spcAft>
                <a:spcPts val="0"/>
              </a:spcAft>
              <a:buNone/>
            </a:pPr>
            <a:r>
              <a:rPr lang="en" sz="1800">
                <a:solidFill>
                  <a:srgbClr val="032963"/>
                </a:solidFill>
              </a:rPr>
              <a:t>Title</a:t>
            </a:r>
            <a:endParaRPr sz="1800">
              <a:solidFill>
                <a:srgbClr val="032963"/>
              </a:solidFill>
            </a:endParaRPr>
          </a:p>
          <a:p>
            <a:pPr marL="0" lvl="0" indent="0" algn="l" rtl="0">
              <a:spcBef>
                <a:spcPts val="0"/>
              </a:spcBef>
              <a:spcAft>
                <a:spcPts val="0"/>
              </a:spcAft>
              <a:buNone/>
            </a:pPr>
            <a:r>
              <a:rPr lang="en" sz="1800">
                <a:solidFill>
                  <a:srgbClr val="032963"/>
                </a:solidFill>
              </a:rPr>
              <a:t>Services Contracting Division 5</a:t>
            </a:r>
            <a:endParaRPr sz="1800">
              <a:solidFill>
                <a:srgbClr val="032963"/>
              </a:solidFill>
            </a:endParaRPr>
          </a:p>
          <a:p>
            <a:pPr marL="0" lvl="0" indent="0" algn="l" rtl="0">
              <a:spcBef>
                <a:spcPts val="0"/>
              </a:spcBef>
              <a:spcAft>
                <a:spcPts val="0"/>
              </a:spcAft>
              <a:buNone/>
            </a:pPr>
            <a:r>
              <a:rPr lang="en" sz="1800">
                <a:solidFill>
                  <a:srgbClr val="032963"/>
                </a:solidFill>
              </a:rPr>
              <a:t>Information Technology Category, GSA</a:t>
            </a:r>
            <a:endParaRPr sz="1800">
              <a:solidFill>
                <a:srgbClr val="032963"/>
              </a:solidFill>
            </a:endParaRPr>
          </a:p>
        </p:txBody>
      </p:sp>
      <p:sp>
        <p:nvSpPr>
          <p:cNvPr id="81" name="Google Shape;81;p12"/>
          <p:cNvSpPr/>
          <p:nvPr/>
        </p:nvSpPr>
        <p:spPr>
          <a:xfrm>
            <a:off x="5227756" y="1084058"/>
            <a:ext cx="1998600" cy="1998600"/>
          </a:xfrm>
          <a:prstGeom prst="ellipse">
            <a:avLst/>
          </a:prstGeom>
          <a:gradFill>
            <a:gsLst>
              <a:gs pos="0">
                <a:srgbClr val="232659"/>
              </a:gs>
              <a:gs pos="100000">
                <a:srgbClr val="5B2761"/>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82" name="Google Shape;82;p12"/>
          <p:cNvPicPr preferRelativeResize="0"/>
          <p:nvPr/>
        </p:nvPicPr>
        <p:blipFill rotWithShape="1">
          <a:blip r:embed="rId3">
            <a:alphaModFix/>
          </a:blip>
          <a:srcRect t="1333" b="1343"/>
          <a:stretch/>
        </p:blipFill>
        <p:spPr>
          <a:xfrm>
            <a:off x="5481675" y="1349234"/>
            <a:ext cx="1998600" cy="1945200"/>
          </a:xfrm>
          <a:prstGeom prst="ellipse">
            <a:avLst/>
          </a:prstGeom>
          <a:noFill/>
          <a:ln>
            <a:noFill/>
          </a:ln>
        </p:spPr>
      </p:pic>
      <p:cxnSp>
        <p:nvCxnSpPr>
          <p:cNvPr id="83" name="Google Shape;83;p12"/>
          <p:cNvCxnSpPr/>
          <p:nvPr/>
        </p:nvCxnSpPr>
        <p:spPr>
          <a:xfrm>
            <a:off x="314950" y="782325"/>
            <a:ext cx="8544600" cy="0"/>
          </a:xfrm>
          <a:prstGeom prst="straightConnector1">
            <a:avLst/>
          </a:prstGeom>
          <a:noFill/>
          <a:ln w="38100" cap="flat" cmpd="sng">
            <a:solidFill>
              <a:srgbClr val="1D75BC"/>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o template">
  <p:cSld name="CUSTOM">
    <p:spTree>
      <p:nvGrpSpPr>
        <p:cNvPr id="1" name="Shape 84"/>
        <p:cNvGrpSpPr/>
        <p:nvPr/>
      </p:nvGrpSpPr>
      <p:grpSpPr>
        <a:xfrm>
          <a:off x="0" y="0"/>
          <a:ext cx="0" cy="0"/>
          <a:chOff x="0" y="0"/>
          <a:chExt cx="0" cy="0"/>
        </a:xfrm>
      </p:grpSpPr>
      <p:sp>
        <p:nvSpPr>
          <p:cNvPr id="85" name="Google Shape;85;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Clr>
                <a:srgbClr val="000000"/>
              </a:buClr>
              <a:buSzPts val="1000"/>
              <a:buFont typeface="Arial"/>
              <a:buNone/>
              <a:defRPr/>
            </a:lvl1pPr>
            <a:lvl2pPr lvl="1">
              <a:buClr>
                <a:srgbClr val="000000"/>
              </a:buClr>
              <a:buSzPts val="1000"/>
              <a:buFont typeface="Arial"/>
              <a:buNone/>
              <a:defRPr/>
            </a:lvl2pPr>
            <a:lvl3pPr lvl="2">
              <a:buClr>
                <a:srgbClr val="000000"/>
              </a:buClr>
              <a:buSzPts val="1000"/>
              <a:buFont typeface="Arial"/>
              <a:buNone/>
              <a:defRPr/>
            </a:lvl3pPr>
            <a:lvl4pPr lvl="3">
              <a:buClr>
                <a:srgbClr val="000000"/>
              </a:buClr>
              <a:buSzPts val="1000"/>
              <a:buFont typeface="Arial"/>
              <a:buNone/>
              <a:defRPr/>
            </a:lvl4pPr>
            <a:lvl5pPr lvl="4">
              <a:buClr>
                <a:srgbClr val="000000"/>
              </a:buClr>
              <a:buSzPts val="1000"/>
              <a:buFont typeface="Arial"/>
              <a:buNone/>
              <a:defRPr/>
            </a:lvl5pPr>
            <a:lvl6pPr lvl="5">
              <a:buClr>
                <a:srgbClr val="000000"/>
              </a:buClr>
              <a:buSzPts val="1000"/>
              <a:buFont typeface="Arial"/>
              <a:buNone/>
              <a:defRPr/>
            </a:lvl6pPr>
            <a:lvl7pPr lvl="6">
              <a:buClr>
                <a:srgbClr val="000000"/>
              </a:buClr>
              <a:buSzPts val="1000"/>
              <a:buFont typeface="Arial"/>
              <a:buNone/>
              <a:defRPr/>
            </a:lvl7pPr>
            <a:lvl8pPr lvl="7">
              <a:buClr>
                <a:srgbClr val="000000"/>
              </a:buClr>
              <a:buSzPts val="1000"/>
              <a:buFont typeface="Arial"/>
              <a:buNone/>
              <a:defRPr/>
            </a:lvl8pPr>
            <a:lvl9pPr lvl="8">
              <a:buClr>
                <a:srgbClr val="000000"/>
              </a:buClr>
              <a:buSzPts val="1000"/>
              <a:buFont typeface="Arial"/>
              <a:buNone/>
              <a:defRPr/>
            </a:lvl9pPr>
          </a:lstStyle>
          <a:p>
            <a:pPr marL="0" lvl="0" indent="0" algn="r" rtl="0">
              <a:spcBef>
                <a:spcPts val="0"/>
              </a:spcBef>
              <a:spcAft>
                <a:spcPts val="0"/>
              </a:spcAft>
              <a:buNone/>
            </a:pPr>
            <a:fld id="{00000000-1234-1234-1234-123412341234}" type="slidenum">
              <a:rPr lang="en"/>
              <a:t>‹#›</a:t>
            </a:fld>
            <a:endParaRPr/>
          </a:p>
        </p:txBody>
      </p:sp>
      <p:sp>
        <p:nvSpPr>
          <p:cNvPr id="86" name="Google Shape;86;p13"/>
          <p:cNvSpPr txBox="1"/>
          <p:nvPr/>
        </p:nvSpPr>
        <p:spPr>
          <a:xfrm>
            <a:off x="6938308" y="4663217"/>
            <a:ext cx="548700" cy="393600"/>
          </a:xfrm>
          <a:prstGeom prst="rect">
            <a:avLst/>
          </a:prstGeom>
          <a:noFill/>
          <a:ln>
            <a:noFill/>
          </a:ln>
        </p:spPr>
        <p:txBody>
          <a:bodyPr spcFirstLastPara="1" wrap="square" lIns="91425" tIns="91425" rIns="91425" bIns="91425" anchor="ctr" anchorCtr="0">
            <a:normAutofit lnSpcReduction="10000"/>
          </a:bodyPr>
          <a:lstStyle/>
          <a:p>
            <a:pPr marL="0" lvl="0" indent="0" algn="r" rtl="0">
              <a:spcBef>
                <a:spcPts val="0"/>
              </a:spcBef>
              <a:spcAft>
                <a:spcPts val="0"/>
              </a:spcAft>
              <a:buNone/>
            </a:pPr>
            <a:fld id="{00000000-1234-1234-1234-123412341234}" type="slidenum">
              <a:rPr lang="en">
                <a:solidFill>
                  <a:srgbClr val="FFFFFF"/>
                </a:solidFill>
              </a:rPr>
              <a:t>‹#›</a:t>
            </a:fld>
            <a:endParaRPr>
              <a:solidFill>
                <a:srgbClr val="FFFFFF"/>
              </a:solidFill>
            </a:endParaRPr>
          </a:p>
        </p:txBody>
      </p:sp>
      <p:sp>
        <p:nvSpPr>
          <p:cNvPr id="87" name="Google Shape;87;p13"/>
          <p:cNvSpPr txBox="1"/>
          <p:nvPr/>
        </p:nvSpPr>
        <p:spPr>
          <a:xfrm>
            <a:off x="311700" y="160525"/>
            <a:ext cx="8343300" cy="57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rgbClr val="434343"/>
                </a:solidFill>
              </a:rPr>
              <a:t>Click to edit bio slide title</a:t>
            </a:r>
            <a:endParaRPr sz="2500"/>
          </a:p>
        </p:txBody>
      </p:sp>
      <p:sp>
        <p:nvSpPr>
          <p:cNvPr id="88" name="Google Shape;88;p13"/>
          <p:cNvSpPr txBox="1"/>
          <p:nvPr/>
        </p:nvSpPr>
        <p:spPr>
          <a:xfrm>
            <a:off x="838156" y="3775717"/>
            <a:ext cx="3916200" cy="928800"/>
          </a:xfrm>
          <a:prstGeom prst="rect">
            <a:avLst/>
          </a:prstGeom>
          <a:noFill/>
          <a:ln>
            <a:noFill/>
          </a:ln>
        </p:spPr>
        <p:txBody>
          <a:bodyPr spcFirstLastPara="1" wrap="square" lIns="91425" tIns="91425" rIns="91425" bIns="91425" anchor="b" anchorCtr="0">
            <a:normAutofit fontScale="70000" lnSpcReduction="20000"/>
          </a:bodyPr>
          <a:lstStyle/>
          <a:p>
            <a:pPr marL="0" lvl="0" indent="0" algn="l" rtl="0">
              <a:lnSpc>
                <a:spcPct val="115000"/>
              </a:lnSpc>
              <a:spcBef>
                <a:spcPts val="0"/>
              </a:spcBef>
              <a:spcAft>
                <a:spcPts val="0"/>
              </a:spcAft>
              <a:buNone/>
            </a:pPr>
            <a:r>
              <a:rPr lang="en" sz="2400" b="1">
                <a:solidFill>
                  <a:srgbClr val="032963"/>
                </a:solidFill>
              </a:rPr>
              <a:t>Name</a:t>
            </a:r>
            <a:endParaRPr sz="2400" b="1">
              <a:solidFill>
                <a:srgbClr val="032963"/>
              </a:solidFill>
            </a:endParaRPr>
          </a:p>
          <a:p>
            <a:pPr marL="0" lvl="0" indent="0" algn="l" rtl="0">
              <a:spcBef>
                <a:spcPts val="0"/>
              </a:spcBef>
              <a:spcAft>
                <a:spcPts val="0"/>
              </a:spcAft>
              <a:buNone/>
            </a:pPr>
            <a:r>
              <a:rPr lang="en" sz="1800">
                <a:solidFill>
                  <a:srgbClr val="032963"/>
                </a:solidFill>
              </a:rPr>
              <a:t>Title</a:t>
            </a:r>
            <a:endParaRPr sz="1800">
              <a:solidFill>
                <a:srgbClr val="032963"/>
              </a:solidFill>
            </a:endParaRPr>
          </a:p>
          <a:p>
            <a:pPr marL="0" lvl="0" indent="0" algn="l" rtl="0">
              <a:spcBef>
                <a:spcPts val="0"/>
              </a:spcBef>
              <a:spcAft>
                <a:spcPts val="0"/>
              </a:spcAft>
              <a:buNone/>
            </a:pPr>
            <a:r>
              <a:rPr lang="en" sz="1800">
                <a:solidFill>
                  <a:srgbClr val="032963"/>
                </a:solidFill>
              </a:rPr>
              <a:t>Office of Enterprise Technology Solutions</a:t>
            </a:r>
            <a:endParaRPr sz="1800">
              <a:solidFill>
                <a:srgbClr val="032963"/>
              </a:solidFill>
            </a:endParaRPr>
          </a:p>
          <a:p>
            <a:pPr marL="0" lvl="0" indent="0" algn="l" rtl="0">
              <a:spcBef>
                <a:spcPts val="0"/>
              </a:spcBef>
              <a:spcAft>
                <a:spcPts val="0"/>
              </a:spcAft>
              <a:buNone/>
            </a:pPr>
            <a:r>
              <a:rPr lang="en" sz="1800">
                <a:solidFill>
                  <a:srgbClr val="032963"/>
                </a:solidFill>
              </a:rPr>
              <a:t>Information Technology Category, GSA</a:t>
            </a:r>
            <a:endParaRPr sz="1800">
              <a:solidFill>
                <a:srgbClr val="032963"/>
              </a:solidFill>
            </a:endParaRPr>
          </a:p>
        </p:txBody>
      </p:sp>
      <p:sp>
        <p:nvSpPr>
          <p:cNvPr id="89" name="Google Shape;89;p13"/>
          <p:cNvSpPr/>
          <p:nvPr/>
        </p:nvSpPr>
        <p:spPr>
          <a:xfrm>
            <a:off x="914348" y="1084058"/>
            <a:ext cx="1998600" cy="1998600"/>
          </a:xfrm>
          <a:prstGeom prst="ellipse">
            <a:avLst/>
          </a:prstGeom>
          <a:gradFill>
            <a:gsLst>
              <a:gs pos="0">
                <a:srgbClr val="232659"/>
              </a:gs>
              <a:gs pos="100000">
                <a:srgbClr val="5B2761"/>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90" name="Google Shape;90;p13"/>
          <p:cNvPicPr preferRelativeResize="0"/>
          <p:nvPr/>
        </p:nvPicPr>
        <p:blipFill rotWithShape="1">
          <a:blip r:embed="rId2">
            <a:alphaModFix/>
          </a:blip>
          <a:srcRect t="1333" b="1343"/>
          <a:stretch/>
        </p:blipFill>
        <p:spPr>
          <a:xfrm>
            <a:off x="1168267" y="1349234"/>
            <a:ext cx="1998600" cy="1945200"/>
          </a:xfrm>
          <a:prstGeom prst="ellipse">
            <a:avLst/>
          </a:prstGeom>
          <a:noFill/>
          <a:ln>
            <a:noFill/>
          </a:ln>
        </p:spPr>
      </p:pic>
      <p:sp>
        <p:nvSpPr>
          <p:cNvPr id="91" name="Google Shape;91;p13"/>
          <p:cNvSpPr txBox="1"/>
          <p:nvPr/>
        </p:nvSpPr>
        <p:spPr>
          <a:xfrm>
            <a:off x="5151566" y="3775730"/>
            <a:ext cx="3916200" cy="928800"/>
          </a:xfrm>
          <a:prstGeom prst="rect">
            <a:avLst/>
          </a:prstGeom>
          <a:noFill/>
          <a:ln>
            <a:noFill/>
          </a:ln>
        </p:spPr>
        <p:txBody>
          <a:bodyPr spcFirstLastPara="1" wrap="square" lIns="91425" tIns="91425" rIns="91425" bIns="91425" anchor="b" anchorCtr="0">
            <a:normAutofit fontScale="70000" lnSpcReduction="20000"/>
          </a:bodyPr>
          <a:lstStyle/>
          <a:p>
            <a:pPr marL="0" lvl="0" indent="0" algn="l" rtl="0">
              <a:lnSpc>
                <a:spcPct val="115000"/>
              </a:lnSpc>
              <a:spcBef>
                <a:spcPts val="0"/>
              </a:spcBef>
              <a:spcAft>
                <a:spcPts val="0"/>
              </a:spcAft>
              <a:buNone/>
            </a:pPr>
            <a:r>
              <a:rPr lang="en" sz="2400" b="1">
                <a:solidFill>
                  <a:srgbClr val="032963"/>
                </a:solidFill>
              </a:rPr>
              <a:t>Name</a:t>
            </a:r>
            <a:endParaRPr sz="2400" b="1">
              <a:solidFill>
                <a:srgbClr val="032963"/>
              </a:solidFill>
            </a:endParaRPr>
          </a:p>
          <a:p>
            <a:pPr marL="0" lvl="0" indent="0" algn="l" rtl="0">
              <a:spcBef>
                <a:spcPts val="0"/>
              </a:spcBef>
              <a:spcAft>
                <a:spcPts val="0"/>
              </a:spcAft>
              <a:buNone/>
            </a:pPr>
            <a:r>
              <a:rPr lang="en" sz="1800">
                <a:solidFill>
                  <a:srgbClr val="032963"/>
                </a:solidFill>
              </a:rPr>
              <a:t>Title</a:t>
            </a:r>
            <a:endParaRPr sz="1800">
              <a:solidFill>
                <a:srgbClr val="032963"/>
              </a:solidFill>
            </a:endParaRPr>
          </a:p>
          <a:p>
            <a:pPr marL="0" lvl="0" indent="0" algn="l" rtl="0">
              <a:spcBef>
                <a:spcPts val="0"/>
              </a:spcBef>
              <a:spcAft>
                <a:spcPts val="0"/>
              </a:spcAft>
              <a:buNone/>
            </a:pPr>
            <a:r>
              <a:rPr lang="en" sz="1800">
                <a:solidFill>
                  <a:srgbClr val="032963"/>
                </a:solidFill>
              </a:rPr>
              <a:t>Services Contracting Division 5</a:t>
            </a:r>
            <a:endParaRPr sz="1800">
              <a:solidFill>
                <a:srgbClr val="032963"/>
              </a:solidFill>
            </a:endParaRPr>
          </a:p>
          <a:p>
            <a:pPr marL="0" lvl="0" indent="0" algn="l" rtl="0">
              <a:spcBef>
                <a:spcPts val="0"/>
              </a:spcBef>
              <a:spcAft>
                <a:spcPts val="0"/>
              </a:spcAft>
              <a:buNone/>
            </a:pPr>
            <a:r>
              <a:rPr lang="en" sz="1800">
                <a:solidFill>
                  <a:srgbClr val="032963"/>
                </a:solidFill>
              </a:rPr>
              <a:t>Information Technology Category, GSA</a:t>
            </a:r>
            <a:endParaRPr sz="1800">
              <a:solidFill>
                <a:srgbClr val="032963"/>
              </a:solidFill>
            </a:endParaRPr>
          </a:p>
        </p:txBody>
      </p:sp>
      <p:sp>
        <p:nvSpPr>
          <p:cNvPr id="92" name="Google Shape;92;p13"/>
          <p:cNvSpPr/>
          <p:nvPr/>
        </p:nvSpPr>
        <p:spPr>
          <a:xfrm>
            <a:off x="5227756" y="1084058"/>
            <a:ext cx="1998600" cy="1998600"/>
          </a:xfrm>
          <a:prstGeom prst="ellipse">
            <a:avLst/>
          </a:prstGeom>
          <a:gradFill>
            <a:gsLst>
              <a:gs pos="0">
                <a:srgbClr val="232659"/>
              </a:gs>
              <a:gs pos="100000">
                <a:srgbClr val="5B2761"/>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93" name="Google Shape;93;p13"/>
          <p:cNvPicPr preferRelativeResize="0"/>
          <p:nvPr/>
        </p:nvPicPr>
        <p:blipFill rotWithShape="1">
          <a:blip r:embed="rId2">
            <a:alphaModFix/>
          </a:blip>
          <a:srcRect t="1333" b="1343"/>
          <a:stretch/>
        </p:blipFill>
        <p:spPr>
          <a:xfrm>
            <a:off x="5481675" y="1349234"/>
            <a:ext cx="1998600" cy="1945200"/>
          </a:xfrm>
          <a:prstGeom prst="ellipse">
            <a:avLst/>
          </a:prstGeom>
          <a:noFill/>
          <a:ln>
            <a:noFill/>
          </a:ln>
        </p:spPr>
      </p:pic>
      <p:cxnSp>
        <p:nvCxnSpPr>
          <p:cNvPr id="94" name="Google Shape;94;p13"/>
          <p:cNvCxnSpPr/>
          <p:nvPr/>
        </p:nvCxnSpPr>
        <p:spPr>
          <a:xfrm>
            <a:off x="314950" y="782325"/>
            <a:ext cx="8544600" cy="0"/>
          </a:xfrm>
          <a:prstGeom prst="straightConnector1">
            <a:avLst/>
          </a:prstGeom>
          <a:noFill/>
          <a:ln w="38100" cap="flat" cmpd="sng">
            <a:solidFill>
              <a:srgbClr val="1D75BC"/>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 Column text with itc footer">
  <p:cSld name="CUSTOM_1">
    <p:spTree>
      <p:nvGrpSpPr>
        <p:cNvPr id="1" name="Shape 95"/>
        <p:cNvGrpSpPr/>
        <p:nvPr/>
      </p:nvGrpSpPr>
      <p:grpSpPr>
        <a:xfrm>
          <a:off x="0" y="0"/>
          <a:ext cx="0" cy="0"/>
          <a:chOff x="0" y="0"/>
          <a:chExt cx="0" cy="0"/>
        </a:xfrm>
      </p:grpSpPr>
      <p:pic>
        <p:nvPicPr>
          <p:cNvPr id="96" name="Google Shape;96;p14"/>
          <p:cNvPicPr preferRelativeResize="0"/>
          <p:nvPr/>
        </p:nvPicPr>
        <p:blipFill rotWithShape="1">
          <a:blip r:embed="rId2">
            <a:alphaModFix/>
          </a:blip>
          <a:srcRect t="93459"/>
          <a:stretch/>
        </p:blipFill>
        <p:spPr>
          <a:xfrm>
            <a:off x="-2775" y="4869295"/>
            <a:ext cx="9144003" cy="274200"/>
          </a:xfrm>
          <a:prstGeom prst="rect">
            <a:avLst/>
          </a:prstGeom>
          <a:noFill/>
          <a:ln>
            <a:noFill/>
          </a:ln>
        </p:spPr>
      </p:pic>
      <p:sp>
        <p:nvSpPr>
          <p:cNvPr id="97" name="Google Shape;97;p14"/>
          <p:cNvSpPr txBox="1"/>
          <p:nvPr/>
        </p:nvSpPr>
        <p:spPr>
          <a:xfrm>
            <a:off x="70866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900" b="0" i="0" u="none" strike="noStrike" cap="none">
                <a:solidFill>
                  <a:srgbClr val="FFFFFF"/>
                </a:solidFill>
                <a:latin typeface="Arial"/>
                <a:ea typeface="Arial"/>
                <a:cs typeface="Arial"/>
                <a:sym typeface="Arial"/>
              </a:rPr>
              <a:t>‹#›</a:t>
            </a:fld>
            <a:endParaRPr sz="900" b="0" i="0" u="none" strike="noStrike" cap="none">
              <a:solidFill>
                <a:srgbClr val="FFFFFF"/>
              </a:solidFill>
              <a:latin typeface="Arial"/>
              <a:ea typeface="Arial"/>
              <a:cs typeface="Arial"/>
              <a:sym typeface="Arial"/>
            </a:endParaRPr>
          </a:p>
        </p:txBody>
      </p:sp>
      <p:sp>
        <p:nvSpPr>
          <p:cNvPr id="98" name="Google Shape;98;p14"/>
          <p:cNvSpPr txBox="1"/>
          <p:nvPr/>
        </p:nvSpPr>
        <p:spPr>
          <a:xfrm>
            <a:off x="35433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900" b="1" i="0" strike="noStrike" cap="none">
                <a:solidFill>
                  <a:srgbClr val="FFFFFF"/>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www.gsa.gov/itc</a:t>
            </a:r>
            <a:endParaRPr sz="900" b="1" i="0" strike="noStrike" cap="none">
              <a:solidFill>
                <a:srgbClr val="FFFFFF"/>
              </a:solidFill>
              <a:latin typeface="Arial"/>
              <a:ea typeface="Arial"/>
              <a:cs typeface="Arial"/>
              <a:sym typeface="Arial"/>
            </a:endParaRPr>
          </a:p>
        </p:txBody>
      </p:sp>
      <p:sp>
        <p:nvSpPr>
          <p:cNvPr id="99" name="Google Shape;99;p14"/>
          <p:cNvSpPr txBox="1"/>
          <p:nvPr/>
        </p:nvSpPr>
        <p:spPr>
          <a:xfrm>
            <a:off x="311700" y="160525"/>
            <a:ext cx="85206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2500" b="1">
                <a:solidFill>
                  <a:srgbClr val="434343"/>
                </a:solidFill>
              </a:rPr>
              <a:t>Slide Option 1 Column</a:t>
            </a:r>
            <a:endParaRPr sz="2500" b="1">
              <a:solidFill>
                <a:srgbClr val="434343"/>
              </a:solidFill>
            </a:endParaRPr>
          </a:p>
        </p:txBody>
      </p:sp>
      <p:sp>
        <p:nvSpPr>
          <p:cNvPr id="100" name="Google Shape;100;p14"/>
          <p:cNvSpPr txBox="1"/>
          <p:nvPr/>
        </p:nvSpPr>
        <p:spPr>
          <a:xfrm>
            <a:off x="311700" y="1152475"/>
            <a:ext cx="8520600" cy="34164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None/>
            </a:pPr>
            <a:r>
              <a:rPr lang="en" sz="1800">
                <a:solidFill>
                  <a:srgbClr val="434343"/>
                </a:solidFill>
              </a:rPr>
              <a:t>Within this slide you will find four template options that you can use. To access the different options select </a:t>
            </a:r>
            <a:r>
              <a:rPr lang="en" sz="1800" b="1">
                <a:solidFill>
                  <a:srgbClr val="434343"/>
                </a:solidFill>
              </a:rPr>
              <a:t>Slide &gt; Apply Layout</a:t>
            </a:r>
            <a:r>
              <a:rPr lang="en" sz="1800">
                <a:solidFill>
                  <a:srgbClr val="434343"/>
                </a:solidFill>
              </a:rPr>
              <a:t> from the menu above.</a:t>
            </a:r>
            <a:endParaRPr sz="1800">
              <a:solidFill>
                <a:srgbClr val="434343"/>
              </a:solidFill>
            </a:endParaRPr>
          </a:p>
          <a:p>
            <a:pPr marL="0" lvl="0" indent="0" algn="l" rtl="0">
              <a:lnSpc>
                <a:spcPct val="115000"/>
              </a:lnSpc>
              <a:spcBef>
                <a:spcPts val="1200"/>
              </a:spcBef>
              <a:spcAft>
                <a:spcPts val="0"/>
              </a:spcAft>
              <a:buNone/>
            </a:pPr>
            <a:r>
              <a:rPr lang="en" sz="1800">
                <a:solidFill>
                  <a:srgbClr val="434343"/>
                </a:solidFill>
              </a:rPr>
              <a:t>Each title slide has a placeholder for where the ITC Brand Family Identifier should be placed. If the image is cut off, </a:t>
            </a:r>
            <a:r>
              <a:rPr lang="en" sz="1800" b="1">
                <a:solidFill>
                  <a:srgbClr val="434343"/>
                </a:solidFill>
              </a:rPr>
              <a:t>right click</a:t>
            </a:r>
            <a:r>
              <a:rPr lang="en" sz="1800">
                <a:solidFill>
                  <a:srgbClr val="434343"/>
                </a:solidFill>
              </a:rPr>
              <a:t>, from the pop-up menu select </a:t>
            </a:r>
            <a:r>
              <a:rPr lang="en" sz="1800" b="1">
                <a:solidFill>
                  <a:srgbClr val="434343"/>
                </a:solidFill>
              </a:rPr>
              <a:t>Reset Image</a:t>
            </a:r>
            <a:r>
              <a:rPr lang="en" sz="1800">
                <a:solidFill>
                  <a:srgbClr val="434343"/>
                </a:solidFill>
              </a:rPr>
              <a:t>.</a:t>
            </a:r>
            <a:endParaRPr sz="1800">
              <a:solidFill>
                <a:srgbClr val="434343"/>
              </a:solidFill>
            </a:endParaRPr>
          </a:p>
          <a:p>
            <a:pPr marL="0" lvl="0" indent="0" algn="l" rtl="0">
              <a:lnSpc>
                <a:spcPct val="115000"/>
              </a:lnSpc>
              <a:spcBef>
                <a:spcPts val="1200"/>
              </a:spcBef>
              <a:spcAft>
                <a:spcPts val="0"/>
              </a:spcAft>
              <a:buNone/>
            </a:pPr>
            <a:r>
              <a:rPr lang="en" sz="1800">
                <a:solidFill>
                  <a:srgbClr val="434343"/>
                </a:solidFill>
              </a:rPr>
              <a:t>These template options are just a starting point. As long as your presentation follows the GSA Brand Guidelines, you are all set.</a:t>
            </a:r>
            <a:endParaRPr sz="1800">
              <a:solidFill>
                <a:srgbClr val="434343"/>
              </a:solidFill>
            </a:endParaRPr>
          </a:p>
          <a:p>
            <a:pPr marL="0" lvl="0" indent="0" algn="l" rtl="0">
              <a:lnSpc>
                <a:spcPct val="115000"/>
              </a:lnSpc>
              <a:spcBef>
                <a:spcPts val="1200"/>
              </a:spcBef>
              <a:spcAft>
                <a:spcPts val="0"/>
              </a:spcAft>
              <a:buNone/>
            </a:pPr>
            <a:r>
              <a:rPr lang="en" sz="1800" i="1">
                <a:solidFill>
                  <a:srgbClr val="1D75BC"/>
                </a:solidFill>
              </a:rPr>
              <a:t>Remember, the ITC Brand Family Identifiers do not replace the GSA Star Mark and can only be used in conjunction with the GSA Brand Guidelines.</a:t>
            </a:r>
            <a:endParaRPr sz="1800" i="1">
              <a:solidFill>
                <a:srgbClr val="1D75BC"/>
              </a:solidFill>
            </a:endParaRPr>
          </a:p>
          <a:p>
            <a:pPr marL="0" lvl="0" indent="0" algn="l" rtl="0">
              <a:lnSpc>
                <a:spcPct val="115000"/>
              </a:lnSpc>
              <a:spcBef>
                <a:spcPts val="1200"/>
              </a:spcBef>
              <a:spcAft>
                <a:spcPts val="1200"/>
              </a:spcAft>
              <a:buNone/>
            </a:pPr>
            <a:r>
              <a:rPr lang="en" sz="2216" b="1" i="1">
                <a:solidFill>
                  <a:srgbClr val="1D75BC"/>
                </a:solidFill>
              </a:rPr>
              <a:t>Artwork can be downloaded </a:t>
            </a:r>
            <a:r>
              <a:rPr lang="en" sz="2216" b="1" i="1" u="sng">
                <a:solidFill>
                  <a:srgbClr val="0097A7"/>
                </a:solidFill>
                <a:hlinkClick r:id="rId4">
                  <a:extLst>
                    <a:ext uri="{A12FA001-AC4F-418D-AE19-62706E023703}">
                      <ahyp:hlinkClr xmlns:ahyp="http://schemas.microsoft.com/office/drawing/2018/hyperlinkcolor" val="tx"/>
                    </a:ext>
                  </a:extLst>
                </a:hlinkClick>
              </a:rPr>
              <a:t>here</a:t>
            </a:r>
            <a:r>
              <a:rPr lang="en" sz="2216" b="1" i="1">
                <a:solidFill>
                  <a:srgbClr val="1D75BC"/>
                </a:solidFill>
              </a:rPr>
              <a:t>.</a:t>
            </a:r>
            <a:endParaRPr sz="2216" b="1" i="1">
              <a:solidFill>
                <a:srgbClr val="1D75BC"/>
              </a:solidFill>
            </a:endParaRPr>
          </a:p>
        </p:txBody>
      </p:sp>
      <p:cxnSp>
        <p:nvCxnSpPr>
          <p:cNvPr id="101" name="Google Shape;101;p14"/>
          <p:cNvCxnSpPr/>
          <p:nvPr/>
        </p:nvCxnSpPr>
        <p:spPr>
          <a:xfrm>
            <a:off x="314950" y="782325"/>
            <a:ext cx="8544600" cy="0"/>
          </a:xfrm>
          <a:prstGeom prst="straightConnector1">
            <a:avLst/>
          </a:prstGeom>
          <a:noFill/>
          <a:ln w="38100" cap="flat" cmpd="sng">
            <a:solidFill>
              <a:srgbClr val="1D75BC"/>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nd Slide" type="blank">
  <p:cSld name="BLANK">
    <p:spTree>
      <p:nvGrpSpPr>
        <p:cNvPr id="1" name="Shape 102"/>
        <p:cNvGrpSpPr/>
        <p:nvPr/>
      </p:nvGrpSpPr>
      <p:grpSpPr>
        <a:xfrm>
          <a:off x="0" y="0"/>
          <a:ext cx="0" cy="0"/>
          <a:chOff x="0" y="0"/>
          <a:chExt cx="0" cy="0"/>
        </a:xfrm>
      </p:grpSpPr>
      <p:sp>
        <p:nvSpPr>
          <p:cNvPr id="103" name="Google Shape;103;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04" name="Google Shape;104;p15"/>
          <p:cNvCxnSpPr/>
          <p:nvPr/>
        </p:nvCxnSpPr>
        <p:spPr>
          <a:xfrm>
            <a:off x="2712725" y="522000"/>
            <a:ext cx="0" cy="4099500"/>
          </a:xfrm>
          <a:prstGeom prst="straightConnector1">
            <a:avLst/>
          </a:prstGeom>
          <a:noFill/>
          <a:ln w="38100" cap="flat" cmpd="sng">
            <a:solidFill>
              <a:srgbClr val="1D75BC"/>
            </a:solidFill>
            <a:prstDash val="solid"/>
            <a:round/>
            <a:headEnd type="none" w="sm" len="sm"/>
            <a:tailEnd type="none" w="sm" len="sm"/>
          </a:ln>
        </p:spPr>
      </p:cxnSp>
      <p:sp>
        <p:nvSpPr>
          <p:cNvPr id="105" name="Google Shape;105;p15"/>
          <p:cNvSpPr txBox="1">
            <a:spLocks noGrp="1"/>
          </p:cNvSpPr>
          <p:nvPr>
            <p:ph type="title"/>
          </p:nvPr>
        </p:nvSpPr>
        <p:spPr>
          <a:xfrm>
            <a:off x="3017525" y="441950"/>
            <a:ext cx="5928300" cy="13665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1D75BC"/>
              </a:buClr>
              <a:buSzPts val="2800"/>
              <a:buNone/>
              <a:defRPr b="1">
                <a:solidFill>
                  <a:srgbClr val="1D75BC"/>
                </a:solidFill>
              </a:defRPr>
            </a:lvl1pPr>
            <a:lvl2pPr lvl="1" algn="l">
              <a:lnSpc>
                <a:spcPct val="100000"/>
              </a:lnSpc>
              <a:spcBef>
                <a:spcPts val="0"/>
              </a:spcBef>
              <a:spcAft>
                <a:spcPts val="0"/>
              </a:spcAft>
              <a:buClr>
                <a:srgbClr val="1D75BC"/>
              </a:buClr>
              <a:buSzPts val="2800"/>
              <a:buNone/>
              <a:defRPr>
                <a:solidFill>
                  <a:srgbClr val="1D75BC"/>
                </a:solidFill>
              </a:defRPr>
            </a:lvl2pPr>
            <a:lvl3pPr lvl="2" algn="l">
              <a:lnSpc>
                <a:spcPct val="100000"/>
              </a:lnSpc>
              <a:spcBef>
                <a:spcPts val="0"/>
              </a:spcBef>
              <a:spcAft>
                <a:spcPts val="0"/>
              </a:spcAft>
              <a:buClr>
                <a:srgbClr val="1D75BC"/>
              </a:buClr>
              <a:buSzPts val="2800"/>
              <a:buNone/>
              <a:defRPr>
                <a:solidFill>
                  <a:srgbClr val="1D75BC"/>
                </a:solidFill>
              </a:defRPr>
            </a:lvl3pPr>
            <a:lvl4pPr lvl="3" algn="l">
              <a:lnSpc>
                <a:spcPct val="100000"/>
              </a:lnSpc>
              <a:spcBef>
                <a:spcPts val="0"/>
              </a:spcBef>
              <a:spcAft>
                <a:spcPts val="0"/>
              </a:spcAft>
              <a:buClr>
                <a:srgbClr val="1D75BC"/>
              </a:buClr>
              <a:buSzPts val="2800"/>
              <a:buNone/>
              <a:defRPr>
                <a:solidFill>
                  <a:srgbClr val="1D75BC"/>
                </a:solidFill>
              </a:defRPr>
            </a:lvl4pPr>
            <a:lvl5pPr lvl="4" algn="l">
              <a:lnSpc>
                <a:spcPct val="100000"/>
              </a:lnSpc>
              <a:spcBef>
                <a:spcPts val="0"/>
              </a:spcBef>
              <a:spcAft>
                <a:spcPts val="0"/>
              </a:spcAft>
              <a:buClr>
                <a:srgbClr val="1D75BC"/>
              </a:buClr>
              <a:buSzPts val="2800"/>
              <a:buNone/>
              <a:defRPr>
                <a:solidFill>
                  <a:srgbClr val="1D75BC"/>
                </a:solidFill>
              </a:defRPr>
            </a:lvl5pPr>
            <a:lvl6pPr lvl="5" algn="l">
              <a:lnSpc>
                <a:spcPct val="100000"/>
              </a:lnSpc>
              <a:spcBef>
                <a:spcPts val="0"/>
              </a:spcBef>
              <a:spcAft>
                <a:spcPts val="0"/>
              </a:spcAft>
              <a:buClr>
                <a:srgbClr val="1D75BC"/>
              </a:buClr>
              <a:buSzPts val="2800"/>
              <a:buNone/>
              <a:defRPr>
                <a:solidFill>
                  <a:srgbClr val="1D75BC"/>
                </a:solidFill>
              </a:defRPr>
            </a:lvl6pPr>
            <a:lvl7pPr lvl="6" algn="l">
              <a:lnSpc>
                <a:spcPct val="100000"/>
              </a:lnSpc>
              <a:spcBef>
                <a:spcPts val="0"/>
              </a:spcBef>
              <a:spcAft>
                <a:spcPts val="0"/>
              </a:spcAft>
              <a:buClr>
                <a:srgbClr val="1D75BC"/>
              </a:buClr>
              <a:buSzPts val="2800"/>
              <a:buNone/>
              <a:defRPr>
                <a:solidFill>
                  <a:srgbClr val="1D75BC"/>
                </a:solidFill>
              </a:defRPr>
            </a:lvl7pPr>
            <a:lvl8pPr lvl="7" algn="l">
              <a:lnSpc>
                <a:spcPct val="100000"/>
              </a:lnSpc>
              <a:spcBef>
                <a:spcPts val="0"/>
              </a:spcBef>
              <a:spcAft>
                <a:spcPts val="0"/>
              </a:spcAft>
              <a:buClr>
                <a:srgbClr val="1D75BC"/>
              </a:buClr>
              <a:buSzPts val="2800"/>
              <a:buNone/>
              <a:defRPr>
                <a:solidFill>
                  <a:srgbClr val="1D75BC"/>
                </a:solidFill>
              </a:defRPr>
            </a:lvl8pPr>
            <a:lvl9pPr lvl="8" algn="l">
              <a:lnSpc>
                <a:spcPct val="100000"/>
              </a:lnSpc>
              <a:spcBef>
                <a:spcPts val="0"/>
              </a:spcBef>
              <a:spcAft>
                <a:spcPts val="0"/>
              </a:spcAft>
              <a:buClr>
                <a:srgbClr val="1D75BC"/>
              </a:buClr>
              <a:buSzPts val="2800"/>
              <a:buNone/>
              <a:defRPr>
                <a:solidFill>
                  <a:srgbClr val="1D75BC"/>
                </a:solidFill>
              </a:defRPr>
            </a:lvl9pPr>
          </a:lstStyle>
          <a:p>
            <a:endParaRPr/>
          </a:p>
        </p:txBody>
      </p:sp>
      <p:sp>
        <p:nvSpPr>
          <p:cNvPr id="106" name="Google Shape;106;p15"/>
          <p:cNvSpPr txBox="1">
            <a:spLocks noGrp="1"/>
          </p:cNvSpPr>
          <p:nvPr>
            <p:ph type="body" idx="1"/>
          </p:nvPr>
        </p:nvSpPr>
        <p:spPr>
          <a:xfrm>
            <a:off x="3169925" y="1833788"/>
            <a:ext cx="5775900" cy="2804100"/>
          </a:xfrm>
          <a:prstGeom prst="rect">
            <a:avLst/>
          </a:prstGeom>
          <a:noFill/>
          <a:ln>
            <a:noFill/>
          </a:ln>
        </p:spPr>
        <p:txBody>
          <a:bodyPr spcFirstLastPara="1" wrap="square" lIns="0" tIns="0" rIns="91425" bIns="91425" anchor="t" anchorCtr="0">
            <a:normAutofit/>
          </a:bodyPr>
          <a:lstStyle>
            <a:lvl1pPr marL="457200" lvl="0" indent="-342900" algn="l">
              <a:lnSpc>
                <a:spcPct val="115000"/>
              </a:lnSpc>
              <a:spcBef>
                <a:spcPts val="0"/>
              </a:spcBef>
              <a:spcAft>
                <a:spcPts val="0"/>
              </a:spcAft>
              <a:buClr>
                <a:srgbClr val="434343"/>
              </a:buClr>
              <a:buSzPts val="1800"/>
              <a:buChar char="●"/>
              <a:defRPr>
                <a:solidFill>
                  <a:srgbClr val="434343"/>
                </a:solidFill>
              </a:defRPr>
            </a:lvl1pPr>
            <a:lvl2pPr marL="914400" lvl="1" indent="-317500" algn="l">
              <a:lnSpc>
                <a:spcPct val="115000"/>
              </a:lnSpc>
              <a:spcBef>
                <a:spcPts val="0"/>
              </a:spcBef>
              <a:spcAft>
                <a:spcPts val="0"/>
              </a:spcAft>
              <a:buClr>
                <a:srgbClr val="434343"/>
              </a:buClr>
              <a:buSzPts val="1400"/>
              <a:buChar char="○"/>
              <a:defRPr>
                <a:solidFill>
                  <a:srgbClr val="434343"/>
                </a:solidFill>
              </a:defRPr>
            </a:lvl2pPr>
            <a:lvl3pPr marL="1371600" lvl="2" indent="-317500" algn="l">
              <a:lnSpc>
                <a:spcPct val="115000"/>
              </a:lnSpc>
              <a:spcBef>
                <a:spcPts val="0"/>
              </a:spcBef>
              <a:spcAft>
                <a:spcPts val="0"/>
              </a:spcAft>
              <a:buClr>
                <a:srgbClr val="434343"/>
              </a:buClr>
              <a:buSzPts val="1400"/>
              <a:buChar char="■"/>
              <a:defRPr>
                <a:solidFill>
                  <a:srgbClr val="434343"/>
                </a:solidFill>
              </a:defRPr>
            </a:lvl3pPr>
            <a:lvl4pPr marL="1828800" lvl="3" indent="-317500" algn="l">
              <a:lnSpc>
                <a:spcPct val="115000"/>
              </a:lnSpc>
              <a:spcBef>
                <a:spcPts val="0"/>
              </a:spcBef>
              <a:spcAft>
                <a:spcPts val="0"/>
              </a:spcAft>
              <a:buClr>
                <a:srgbClr val="434343"/>
              </a:buClr>
              <a:buSzPts val="1400"/>
              <a:buChar char="●"/>
              <a:defRPr>
                <a:solidFill>
                  <a:srgbClr val="434343"/>
                </a:solidFill>
              </a:defRPr>
            </a:lvl4pPr>
            <a:lvl5pPr marL="2286000" lvl="4" indent="-317500" algn="l">
              <a:lnSpc>
                <a:spcPct val="115000"/>
              </a:lnSpc>
              <a:spcBef>
                <a:spcPts val="0"/>
              </a:spcBef>
              <a:spcAft>
                <a:spcPts val="0"/>
              </a:spcAft>
              <a:buClr>
                <a:srgbClr val="434343"/>
              </a:buClr>
              <a:buSzPts val="1400"/>
              <a:buChar char="○"/>
              <a:defRPr>
                <a:solidFill>
                  <a:srgbClr val="434343"/>
                </a:solidFill>
              </a:defRPr>
            </a:lvl5pPr>
            <a:lvl6pPr marL="2743200" lvl="5" indent="-317500" algn="l">
              <a:lnSpc>
                <a:spcPct val="115000"/>
              </a:lnSpc>
              <a:spcBef>
                <a:spcPts val="0"/>
              </a:spcBef>
              <a:spcAft>
                <a:spcPts val="0"/>
              </a:spcAft>
              <a:buClr>
                <a:srgbClr val="434343"/>
              </a:buClr>
              <a:buSzPts val="1400"/>
              <a:buChar char="■"/>
              <a:defRPr>
                <a:solidFill>
                  <a:srgbClr val="434343"/>
                </a:solidFill>
              </a:defRPr>
            </a:lvl6pPr>
            <a:lvl7pPr marL="3200400" lvl="6" indent="-317500" algn="l">
              <a:lnSpc>
                <a:spcPct val="115000"/>
              </a:lnSpc>
              <a:spcBef>
                <a:spcPts val="0"/>
              </a:spcBef>
              <a:spcAft>
                <a:spcPts val="0"/>
              </a:spcAft>
              <a:buClr>
                <a:srgbClr val="434343"/>
              </a:buClr>
              <a:buSzPts val="1400"/>
              <a:buChar char="●"/>
              <a:defRPr>
                <a:solidFill>
                  <a:srgbClr val="434343"/>
                </a:solidFill>
              </a:defRPr>
            </a:lvl7pPr>
            <a:lvl8pPr marL="3657600" lvl="7" indent="-317500" algn="l">
              <a:lnSpc>
                <a:spcPct val="115000"/>
              </a:lnSpc>
              <a:spcBef>
                <a:spcPts val="0"/>
              </a:spcBef>
              <a:spcAft>
                <a:spcPts val="0"/>
              </a:spcAft>
              <a:buClr>
                <a:srgbClr val="434343"/>
              </a:buClr>
              <a:buSzPts val="1400"/>
              <a:buChar char="○"/>
              <a:defRPr>
                <a:solidFill>
                  <a:srgbClr val="434343"/>
                </a:solidFill>
              </a:defRPr>
            </a:lvl8pPr>
            <a:lvl9pPr marL="4114800" lvl="8" indent="-317500" algn="l">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107" name="Google Shape;107;p15"/>
          <p:cNvPicPr preferRelativeResize="0"/>
          <p:nvPr/>
        </p:nvPicPr>
        <p:blipFill rotWithShape="1">
          <a:blip r:embed="rId2">
            <a:alphaModFix/>
          </a:blip>
          <a:srcRect/>
          <a:stretch/>
        </p:blipFill>
        <p:spPr>
          <a:xfrm>
            <a:off x="390955" y="1842513"/>
            <a:ext cx="1615651" cy="14584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d Slide 1">
  <p:cSld name="BLANK_1">
    <p:spTree>
      <p:nvGrpSpPr>
        <p:cNvPr id="1" name="Shape 108"/>
        <p:cNvGrpSpPr/>
        <p:nvPr/>
      </p:nvGrpSpPr>
      <p:grpSpPr>
        <a:xfrm>
          <a:off x="0" y="0"/>
          <a:ext cx="0" cy="0"/>
          <a:chOff x="0" y="0"/>
          <a:chExt cx="0" cy="0"/>
        </a:xfrm>
      </p:grpSpPr>
      <p:sp>
        <p:nvSpPr>
          <p:cNvPr id="109" name="Google Shape;109;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10" name="Google Shape;110;p16"/>
          <p:cNvCxnSpPr/>
          <p:nvPr/>
        </p:nvCxnSpPr>
        <p:spPr>
          <a:xfrm>
            <a:off x="2712725" y="522000"/>
            <a:ext cx="0" cy="4099500"/>
          </a:xfrm>
          <a:prstGeom prst="straightConnector1">
            <a:avLst/>
          </a:prstGeom>
          <a:noFill/>
          <a:ln w="38100" cap="flat" cmpd="sng">
            <a:solidFill>
              <a:srgbClr val="1D75BC"/>
            </a:solidFill>
            <a:prstDash val="solid"/>
            <a:round/>
            <a:headEnd type="none" w="sm" len="sm"/>
            <a:tailEnd type="none" w="sm" len="sm"/>
          </a:ln>
        </p:spPr>
      </p:cxnSp>
      <p:sp>
        <p:nvSpPr>
          <p:cNvPr id="111" name="Google Shape;111;p16"/>
          <p:cNvSpPr txBox="1">
            <a:spLocks noGrp="1"/>
          </p:cNvSpPr>
          <p:nvPr>
            <p:ph type="title"/>
          </p:nvPr>
        </p:nvSpPr>
        <p:spPr>
          <a:xfrm>
            <a:off x="3017525" y="441950"/>
            <a:ext cx="5928300" cy="13665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1D75BC"/>
              </a:buClr>
              <a:buSzPts val="2800"/>
              <a:buNone/>
              <a:defRPr b="1">
                <a:solidFill>
                  <a:srgbClr val="1D75BC"/>
                </a:solidFill>
              </a:defRPr>
            </a:lvl1pPr>
            <a:lvl2pPr lvl="1" algn="l" rtl="0">
              <a:lnSpc>
                <a:spcPct val="100000"/>
              </a:lnSpc>
              <a:spcBef>
                <a:spcPts val="0"/>
              </a:spcBef>
              <a:spcAft>
                <a:spcPts val="0"/>
              </a:spcAft>
              <a:buClr>
                <a:srgbClr val="1D75BC"/>
              </a:buClr>
              <a:buSzPts val="2800"/>
              <a:buNone/>
              <a:defRPr>
                <a:solidFill>
                  <a:srgbClr val="1D75BC"/>
                </a:solidFill>
              </a:defRPr>
            </a:lvl2pPr>
            <a:lvl3pPr lvl="2" algn="l" rtl="0">
              <a:lnSpc>
                <a:spcPct val="100000"/>
              </a:lnSpc>
              <a:spcBef>
                <a:spcPts val="0"/>
              </a:spcBef>
              <a:spcAft>
                <a:spcPts val="0"/>
              </a:spcAft>
              <a:buClr>
                <a:srgbClr val="1D75BC"/>
              </a:buClr>
              <a:buSzPts val="2800"/>
              <a:buNone/>
              <a:defRPr>
                <a:solidFill>
                  <a:srgbClr val="1D75BC"/>
                </a:solidFill>
              </a:defRPr>
            </a:lvl3pPr>
            <a:lvl4pPr lvl="3" algn="l" rtl="0">
              <a:lnSpc>
                <a:spcPct val="100000"/>
              </a:lnSpc>
              <a:spcBef>
                <a:spcPts val="0"/>
              </a:spcBef>
              <a:spcAft>
                <a:spcPts val="0"/>
              </a:spcAft>
              <a:buClr>
                <a:srgbClr val="1D75BC"/>
              </a:buClr>
              <a:buSzPts val="2800"/>
              <a:buNone/>
              <a:defRPr>
                <a:solidFill>
                  <a:srgbClr val="1D75BC"/>
                </a:solidFill>
              </a:defRPr>
            </a:lvl4pPr>
            <a:lvl5pPr lvl="4" algn="l" rtl="0">
              <a:lnSpc>
                <a:spcPct val="100000"/>
              </a:lnSpc>
              <a:spcBef>
                <a:spcPts val="0"/>
              </a:spcBef>
              <a:spcAft>
                <a:spcPts val="0"/>
              </a:spcAft>
              <a:buClr>
                <a:srgbClr val="1D75BC"/>
              </a:buClr>
              <a:buSzPts val="2800"/>
              <a:buNone/>
              <a:defRPr>
                <a:solidFill>
                  <a:srgbClr val="1D75BC"/>
                </a:solidFill>
              </a:defRPr>
            </a:lvl5pPr>
            <a:lvl6pPr lvl="5" algn="l" rtl="0">
              <a:lnSpc>
                <a:spcPct val="100000"/>
              </a:lnSpc>
              <a:spcBef>
                <a:spcPts val="0"/>
              </a:spcBef>
              <a:spcAft>
                <a:spcPts val="0"/>
              </a:spcAft>
              <a:buClr>
                <a:srgbClr val="1D75BC"/>
              </a:buClr>
              <a:buSzPts val="2800"/>
              <a:buNone/>
              <a:defRPr>
                <a:solidFill>
                  <a:srgbClr val="1D75BC"/>
                </a:solidFill>
              </a:defRPr>
            </a:lvl6pPr>
            <a:lvl7pPr lvl="6" algn="l" rtl="0">
              <a:lnSpc>
                <a:spcPct val="100000"/>
              </a:lnSpc>
              <a:spcBef>
                <a:spcPts val="0"/>
              </a:spcBef>
              <a:spcAft>
                <a:spcPts val="0"/>
              </a:spcAft>
              <a:buClr>
                <a:srgbClr val="1D75BC"/>
              </a:buClr>
              <a:buSzPts val="2800"/>
              <a:buNone/>
              <a:defRPr>
                <a:solidFill>
                  <a:srgbClr val="1D75BC"/>
                </a:solidFill>
              </a:defRPr>
            </a:lvl7pPr>
            <a:lvl8pPr lvl="7" algn="l" rtl="0">
              <a:lnSpc>
                <a:spcPct val="100000"/>
              </a:lnSpc>
              <a:spcBef>
                <a:spcPts val="0"/>
              </a:spcBef>
              <a:spcAft>
                <a:spcPts val="0"/>
              </a:spcAft>
              <a:buClr>
                <a:srgbClr val="1D75BC"/>
              </a:buClr>
              <a:buSzPts val="2800"/>
              <a:buNone/>
              <a:defRPr>
                <a:solidFill>
                  <a:srgbClr val="1D75BC"/>
                </a:solidFill>
              </a:defRPr>
            </a:lvl8pPr>
            <a:lvl9pPr lvl="8" algn="l" rtl="0">
              <a:lnSpc>
                <a:spcPct val="100000"/>
              </a:lnSpc>
              <a:spcBef>
                <a:spcPts val="0"/>
              </a:spcBef>
              <a:spcAft>
                <a:spcPts val="0"/>
              </a:spcAft>
              <a:buClr>
                <a:srgbClr val="1D75BC"/>
              </a:buClr>
              <a:buSzPts val="2800"/>
              <a:buNone/>
              <a:defRPr>
                <a:solidFill>
                  <a:srgbClr val="1D75BC"/>
                </a:solidFill>
              </a:defRPr>
            </a:lvl9pPr>
          </a:lstStyle>
          <a:p>
            <a:endParaRPr/>
          </a:p>
        </p:txBody>
      </p:sp>
      <p:sp>
        <p:nvSpPr>
          <p:cNvPr id="112" name="Google Shape;112;p16"/>
          <p:cNvSpPr txBox="1">
            <a:spLocks noGrp="1"/>
          </p:cNvSpPr>
          <p:nvPr>
            <p:ph type="body" idx="1"/>
          </p:nvPr>
        </p:nvSpPr>
        <p:spPr>
          <a:xfrm>
            <a:off x="3169925" y="1833788"/>
            <a:ext cx="5775900" cy="2804100"/>
          </a:xfrm>
          <a:prstGeom prst="rect">
            <a:avLst/>
          </a:prstGeom>
          <a:noFill/>
          <a:ln>
            <a:noFill/>
          </a:ln>
        </p:spPr>
        <p:txBody>
          <a:bodyPr spcFirstLastPara="1" wrap="square" lIns="0" tIns="0" rIns="91425" bIns="91425" anchor="t" anchorCtr="0">
            <a:normAutofit/>
          </a:bodyPr>
          <a:lstStyle>
            <a:lvl1pPr marL="457200" lvl="0" indent="-342900" algn="l" rtl="0">
              <a:lnSpc>
                <a:spcPct val="115000"/>
              </a:lnSpc>
              <a:spcBef>
                <a:spcPts val="0"/>
              </a:spcBef>
              <a:spcAft>
                <a:spcPts val="0"/>
              </a:spcAft>
              <a:buClr>
                <a:srgbClr val="434343"/>
              </a:buClr>
              <a:buSzPts val="1800"/>
              <a:buChar char="●"/>
              <a:defRPr>
                <a:solidFill>
                  <a:srgbClr val="434343"/>
                </a:solidFill>
              </a:defRPr>
            </a:lvl1pPr>
            <a:lvl2pPr marL="914400" lvl="1" indent="-317500" algn="l" rtl="0">
              <a:lnSpc>
                <a:spcPct val="115000"/>
              </a:lnSpc>
              <a:spcBef>
                <a:spcPts val="0"/>
              </a:spcBef>
              <a:spcAft>
                <a:spcPts val="0"/>
              </a:spcAft>
              <a:buClr>
                <a:srgbClr val="434343"/>
              </a:buClr>
              <a:buSzPts val="1400"/>
              <a:buChar char="○"/>
              <a:defRPr>
                <a:solidFill>
                  <a:srgbClr val="434343"/>
                </a:solidFill>
              </a:defRPr>
            </a:lvl2pPr>
            <a:lvl3pPr marL="1371600" lvl="2" indent="-317500" algn="l" rtl="0">
              <a:lnSpc>
                <a:spcPct val="115000"/>
              </a:lnSpc>
              <a:spcBef>
                <a:spcPts val="0"/>
              </a:spcBef>
              <a:spcAft>
                <a:spcPts val="0"/>
              </a:spcAft>
              <a:buClr>
                <a:srgbClr val="434343"/>
              </a:buClr>
              <a:buSzPts val="1400"/>
              <a:buChar char="■"/>
              <a:defRPr>
                <a:solidFill>
                  <a:srgbClr val="434343"/>
                </a:solidFill>
              </a:defRPr>
            </a:lvl3pPr>
            <a:lvl4pPr marL="1828800" lvl="3" indent="-317500" algn="l" rtl="0">
              <a:lnSpc>
                <a:spcPct val="115000"/>
              </a:lnSpc>
              <a:spcBef>
                <a:spcPts val="0"/>
              </a:spcBef>
              <a:spcAft>
                <a:spcPts val="0"/>
              </a:spcAft>
              <a:buClr>
                <a:srgbClr val="434343"/>
              </a:buClr>
              <a:buSzPts val="1400"/>
              <a:buChar char="●"/>
              <a:defRPr>
                <a:solidFill>
                  <a:srgbClr val="434343"/>
                </a:solidFill>
              </a:defRPr>
            </a:lvl4pPr>
            <a:lvl5pPr marL="2286000" lvl="4" indent="-317500" algn="l" rtl="0">
              <a:lnSpc>
                <a:spcPct val="115000"/>
              </a:lnSpc>
              <a:spcBef>
                <a:spcPts val="0"/>
              </a:spcBef>
              <a:spcAft>
                <a:spcPts val="0"/>
              </a:spcAft>
              <a:buClr>
                <a:srgbClr val="434343"/>
              </a:buClr>
              <a:buSzPts val="1400"/>
              <a:buChar char="○"/>
              <a:defRPr>
                <a:solidFill>
                  <a:srgbClr val="434343"/>
                </a:solidFill>
              </a:defRPr>
            </a:lvl5pPr>
            <a:lvl6pPr marL="2743200" lvl="5" indent="-317500" algn="l" rtl="0">
              <a:lnSpc>
                <a:spcPct val="115000"/>
              </a:lnSpc>
              <a:spcBef>
                <a:spcPts val="0"/>
              </a:spcBef>
              <a:spcAft>
                <a:spcPts val="0"/>
              </a:spcAft>
              <a:buClr>
                <a:srgbClr val="434343"/>
              </a:buClr>
              <a:buSzPts val="1400"/>
              <a:buChar char="■"/>
              <a:defRPr>
                <a:solidFill>
                  <a:srgbClr val="434343"/>
                </a:solidFill>
              </a:defRPr>
            </a:lvl6pPr>
            <a:lvl7pPr marL="3200400" lvl="6" indent="-317500" algn="l" rtl="0">
              <a:lnSpc>
                <a:spcPct val="115000"/>
              </a:lnSpc>
              <a:spcBef>
                <a:spcPts val="0"/>
              </a:spcBef>
              <a:spcAft>
                <a:spcPts val="0"/>
              </a:spcAft>
              <a:buClr>
                <a:srgbClr val="434343"/>
              </a:buClr>
              <a:buSzPts val="1400"/>
              <a:buChar char="●"/>
              <a:defRPr>
                <a:solidFill>
                  <a:srgbClr val="434343"/>
                </a:solidFill>
              </a:defRPr>
            </a:lvl7pPr>
            <a:lvl8pPr marL="3657600" lvl="7" indent="-317500" algn="l" rtl="0">
              <a:lnSpc>
                <a:spcPct val="115000"/>
              </a:lnSpc>
              <a:spcBef>
                <a:spcPts val="0"/>
              </a:spcBef>
              <a:spcAft>
                <a:spcPts val="0"/>
              </a:spcAft>
              <a:buClr>
                <a:srgbClr val="434343"/>
              </a:buClr>
              <a:buSzPts val="1400"/>
              <a:buChar char="○"/>
              <a:defRPr>
                <a:solidFill>
                  <a:srgbClr val="434343"/>
                </a:solidFill>
              </a:defRPr>
            </a:lvl8pPr>
            <a:lvl9pPr marL="4114800" lvl="8" indent="-317500" algn="l"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113" name="Google Shape;113;p16"/>
          <p:cNvPicPr preferRelativeResize="0"/>
          <p:nvPr/>
        </p:nvPicPr>
        <p:blipFill rotWithShape="1">
          <a:blip r:embed="rId2">
            <a:alphaModFix/>
          </a:blip>
          <a:srcRect/>
          <a:stretch/>
        </p:blipFill>
        <p:spPr>
          <a:xfrm>
            <a:off x="390955" y="1842513"/>
            <a:ext cx="1615651" cy="14584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 Option 2">
  <p:cSld name="TITLE_1">
    <p:spTree>
      <p:nvGrpSpPr>
        <p:cNvPr id="1" name="Shape 18"/>
        <p:cNvGrpSpPr/>
        <p:nvPr/>
      </p:nvGrpSpPr>
      <p:grpSpPr>
        <a:xfrm>
          <a:off x="0" y="0"/>
          <a:ext cx="0" cy="0"/>
          <a:chOff x="0" y="0"/>
          <a:chExt cx="0" cy="0"/>
        </a:xfrm>
      </p:grpSpPr>
      <p:pic>
        <p:nvPicPr>
          <p:cNvPr id="19" name="Google Shape;19;p3"/>
          <p:cNvPicPr preferRelativeResize="0"/>
          <p:nvPr/>
        </p:nvPicPr>
        <p:blipFill rotWithShape="1">
          <a:blip r:embed="rId2">
            <a:alphaModFix/>
          </a:blip>
          <a:srcRect/>
          <a:stretch/>
        </p:blipFill>
        <p:spPr>
          <a:xfrm>
            <a:off x="-2775" y="951006"/>
            <a:ext cx="9144003" cy="4192489"/>
          </a:xfrm>
          <a:prstGeom prst="rect">
            <a:avLst/>
          </a:prstGeom>
          <a:noFill/>
          <a:ln>
            <a:noFill/>
          </a:ln>
        </p:spPr>
      </p:pic>
      <p:sp>
        <p:nvSpPr>
          <p:cNvPr id="20" name="Google Shape;20;p3"/>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3600"/>
              <a:buNone/>
              <a:defRPr sz="3600" b="1">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21" name="Google Shape;21;p3"/>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2800"/>
              <a:buNone/>
              <a:defRPr sz="28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sp>
        <p:nvSpPr>
          <p:cNvPr id="22" name="Google Shape;22;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23" name="Google Shape;23;p3"/>
          <p:cNvGrpSpPr/>
          <p:nvPr/>
        </p:nvGrpSpPr>
        <p:grpSpPr>
          <a:xfrm>
            <a:off x="390948" y="300850"/>
            <a:ext cx="8356552" cy="545025"/>
            <a:chOff x="390948" y="300850"/>
            <a:chExt cx="8356552" cy="545025"/>
          </a:xfrm>
        </p:grpSpPr>
        <p:pic>
          <p:nvPicPr>
            <p:cNvPr id="24" name="Google Shape;24;p3"/>
            <p:cNvPicPr preferRelativeResize="0"/>
            <p:nvPr/>
          </p:nvPicPr>
          <p:blipFill rotWithShape="1">
            <a:blip r:embed="rId3">
              <a:alphaModFix/>
            </a:blip>
            <a:srcRect/>
            <a:stretch/>
          </p:blipFill>
          <p:spPr>
            <a:xfrm>
              <a:off x="390948" y="300850"/>
              <a:ext cx="519350" cy="468826"/>
            </a:xfrm>
            <a:prstGeom prst="rect">
              <a:avLst/>
            </a:prstGeom>
            <a:noFill/>
            <a:ln>
              <a:noFill/>
            </a:ln>
          </p:spPr>
        </p:pic>
        <p:sp>
          <p:nvSpPr>
            <p:cNvPr id="25" name="Google Shape;25;p3"/>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1" i="0" u="none" strike="noStrike" cap="none">
                  <a:solidFill>
                    <a:srgbClr val="666666"/>
                  </a:solidFill>
                  <a:latin typeface="Arial"/>
                  <a:ea typeface="Arial"/>
                  <a:cs typeface="Arial"/>
                  <a:sym typeface="Arial"/>
                </a:rPr>
                <a:t>U.S. General Services Administration</a:t>
              </a:r>
              <a:endParaRPr sz="1000" b="1" i="0" u="none" strike="noStrike" cap="none">
                <a:solidFill>
                  <a:srgbClr val="666666"/>
                </a:solidFill>
                <a:latin typeface="Arial"/>
                <a:ea typeface="Arial"/>
                <a:cs typeface="Arial"/>
                <a:sym typeface="Arial"/>
              </a:endParaRPr>
            </a:p>
          </p:txBody>
        </p:sp>
      </p:grpSp>
      <p:sp>
        <p:nvSpPr>
          <p:cNvPr id="26" name="Google Shape;26;p3"/>
          <p:cNvSpPr>
            <a:spLocks noGrp="1"/>
          </p:cNvSpPr>
          <p:nvPr>
            <p:ph type="pic" idx="2"/>
          </p:nvPr>
        </p:nvSpPr>
        <p:spPr>
          <a:xfrm>
            <a:off x="7284725" y="4465325"/>
            <a:ext cx="1340100" cy="4572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 Option 3">
  <p:cSld name="TITLE_1_1">
    <p:spTree>
      <p:nvGrpSpPr>
        <p:cNvPr id="1" name="Shape 27"/>
        <p:cNvGrpSpPr/>
        <p:nvPr/>
      </p:nvGrpSpPr>
      <p:grpSpPr>
        <a:xfrm>
          <a:off x="0" y="0"/>
          <a:ext cx="0" cy="0"/>
          <a:chOff x="0" y="0"/>
          <a:chExt cx="0" cy="0"/>
        </a:xfrm>
      </p:grpSpPr>
      <p:pic>
        <p:nvPicPr>
          <p:cNvPr id="28" name="Google Shape;28;p4"/>
          <p:cNvPicPr preferRelativeResize="0"/>
          <p:nvPr/>
        </p:nvPicPr>
        <p:blipFill rotWithShape="1">
          <a:blip r:embed="rId2">
            <a:alphaModFix/>
          </a:blip>
          <a:srcRect/>
          <a:stretch/>
        </p:blipFill>
        <p:spPr>
          <a:xfrm>
            <a:off x="0" y="951006"/>
            <a:ext cx="9144003" cy="4192489"/>
          </a:xfrm>
          <a:prstGeom prst="rect">
            <a:avLst/>
          </a:prstGeom>
          <a:noFill/>
          <a:ln>
            <a:noFill/>
          </a:ln>
        </p:spPr>
      </p:pic>
      <p:sp>
        <p:nvSpPr>
          <p:cNvPr id="29" name="Google Shape;29;p4"/>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434343"/>
              </a:buClr>
              <a:buSzPts val="3600"/>
              <a:buNone/>
              <a:defRPr sz="3600" b="1">
                <a:solidFill>
                  <a:srgbClr val="434343"/>
                </a:solidFill>
              </a:defRPr>
            </a:lvl1pPr>
            <a:lvl2pPr lvl="1" algn="l">
              <a:lnSpc>
                <a:spcPct val="100000"/>
              </a:lnSpc>
              <a:spcBef>
                <a:spcPts val="0"/>
              </a:spcBef>
              <a:spcAft>
                <a:spcPts val="0"/>
              </a:spcAft>
              <a:buClr>
                <a:srgbClr val="434343"/>
              </a:buClr>
              <a:buSzPts val="5200"/>
              <a:buNone/>
              <a:defRPr sz="5200">
                <a:solidFill>
                  <a:srgbClr val="434343"/>
                </a:solidFill>
              </a:defRPr>
            </a:lvl2pPr>
            <a:lvl3pPr lvl="2" algn="l">
              <a:lnSpc>
                <a:spcPct val="100000"/>
              </a:lnSpc>
              <a:spcBef>
                <a:spcPts val="0"/>
              </a:spcBef>
              <a:spcAft>
                <a:spcPts val="0"/>
              </a:spcAft>
              <a:buClr>
                <a:srgbClr val="434343"/>
              </a:buClr>
              <a:buSzPts val="5200"/>
              <a:buNone/>
              <a:defRPr sz="5200">
                <a:solidFill>
                  <a:srgbClr val="434343"/>
                </a:solidFill>
              </a:defRPr>
            </a:lvl3pPr>
            <a:lvl4pPr lvl="3" algn="l">
              <a:lnSpc>
                <a:spcPct val="100000"/>
              </a:lnSpc>
              <a:spcBef>
                <a:spcPts val="0"/>
              </a:spcBef>
              <a:spcAft>
                <a:spcPts val="0"/>
              </a:spcAft>
              <a:buClr>
                <a:srgbClr val="434343"/>
              </a:buClr>
              <a:buSzPts val="5200"/>
              <a:buNone/>
              <a:defRPr sz="5200">
                <a:solidFill>
                  <a:srgbClr val="434343"/>
                </a:solidFill>
              </a:defRPr>
            </a:lvl4pPr>
            <a:lvl5pPr lvl="4" algn="l">
              <a:lnSpc>
                <a:spcPct val="100000"/>
              </a:lnSpc>
              <a:spcBef>
                <a:spcPts val="0"/>
              </a:spcBef>
              <a:spcAft>
                <a:spcPts val="0"/>
              </a:spcAft>
              <a:buClr>
                <a:srgbClr val="434343"/>
              </a:buClr>
              <a:buSzPts val="5200"/>
              <a:buNone/>
              <a:defRPr sz="5200">
                <a:solidFill>
                  <a:srgbClr val="434343"/>
                </a:solidFill>
              </a:defRPr>
            </a:lvl5pPr>
            <a:lvl6pPr lvl="5" algn="l">
              <a:lnSpc>
                <a:spcPct val="100000"/>
              </a:lnSpc>
              <a:spcBef>
                <a:spcPts val="0"/>
              </a:spcBef>
              <a:spcAft>
                <a:spcPts val="0"/>
              </a:spcAft>
              <a:buClr>
                <a:srgbClr val="434343"/>
              </a:buClr>
              <a:buSzPts val="5200"/>
              <a:buNone/>
              <a:defRPr sz="5200">
                <a:solidFill>
                  <a:srgbClr val="434343"/>
                </a:solidFill>
              </a:defRPr>
            </a:lvl6pPr>
            <a:lvl7pPr lvl="6" algn="l">
              <a:lnSpc>
                <a:spcPct val="100000"/>
              </a:lnSpc>
              <a:spcBef>
                <a:spcPts val="0"/>
              </a:spcBef>
              <a:spcAft>
                <a:spcPts val="0"/>
              </a:spcAft>
              <a:buClr>
                <a:srgbClr val="434343"/>
              </a:buClr>
              <a:buSzPts val="5200"/>
              <a:buNone/>
              <a:defRPr sz="5200">
                <a:solidFill>
                  <a:srgbClr val="434343"/>
                </a:solidFill>
              </a:defRPr>
            </a:lvl7pPr>
            <a:lvl8pPr lvl="7" algn="l">
              <a:lnSpc>
                <a:spcPct val="100000"/>
              </a:lnSpc>
              <a:spcBef>
                <a:spcPts val="0"/>
              </a:spcBef>
              <a:spcAft>
                <a:spcPts val="0"/>
              </a:spcAft>
              <a:buClr>
                <a:srgbClr val="434343"/>
              </a:buClr>
              <a:buSzPts val="5200"/>
              <a:buNone/>
              <a:defRPr sz="5200">
                <a:solidFill>
                  <a:srgbClr val="434343"/>
                </a:solidFill>
              </a:defRPr>
            </a:lvl8pPr>
            <a:lvl9pPr lvl="8" algn="l">
              <a:lnSpc>
                <a:spcPct val="100000"/>
              </a:lnSpc>
              <a:spcBef>
                <a:spcPts val="0"/>
              </a:spcBef>
              <a:spcAft>
                <a:spcPts val="0"/>
              </a:spcAft>
              <a:buClr>
                <a:srgbClr val="434343"/>
              </a:buClr>
              <a:buSzPts val="5200"/>
              <a:buNone/>
              <a:defRPr sz="5200">
                <a:solidFill>
                  <a:srgbClr val="434343"/>
                </a:solidFill>
              </a:defRPr>
            </a:lvl9pPr>
          </a:lstStyle>
          <a:p>
            <a:endParaRPr/>
          </a:p>
        </p:txBody>
      </p:sp>
      <p:sp>
        <p:nvSpPr>
          <p:cNvPr id="30" name="Google Shape;30;p4"/>
          <p:cNvSpPr txBox="1">
            <a:spLocks noGrp="1"/>
          </p:cNvSpPr>
          <p:nvPr>
            <p:ph type="subTitle" idx="1"/>
          </p:nvPr>
        </p:nvSpPr>
        <p:spPr>
          <a:xfrm>
            <a:off x="311700" y="3413250"/>
            <a:ext cx="6515700" cy="792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434343"/>
              </a:buClr>
              <a:buSzPts val="2800"/>
              <a:buNone/>
              <a:defRPr sz="2800">
                <a:solidFill>
                  <a:srgbClr val="434343"/>
                </a:solidFill>
              </a:defRPr>
            </a:lvl1pPr>
            <a:lvl2pPr lvl="1" algn="l">
              <a:lnSpc>
                <a:spcPct val="100000"/>
              </a:lnSpc>
              <a:spcBef>
                <a:spcPts val="0"/>
              </a:spcBef>
              <a:spcAft>
                <a:spcPts val="0"/>
              </a:spcAft>
              <a:buClr>
                <a:srgbClr val="434343"/>
              </a:buClr>
              <a:buSzPts val="2800"/>
              <a:buNone/>
              <a:defRPr sz="2800">
                <a:solidFill>
                  <a:srgbClr val="434343"/>
                </a:solidFill>
              </a:defRPr>
            </a:lvl2pPr>
            <a:lvl3pPr lvl="2" algn="l">
              <a:lnSpc>
                <a:spcPct val="100000"/>
              </a:lnSpc>
              <a:spcBef>
                <a:spcPts val="0"/>
              </a:spcBef>
              <a:spcAft>
                <a:spcPts val="0"/>
              </a:spcAft>
              <a:buClr>
                <a:srgbClr val="434343"/>
              </a:buClr>
              <a:buSzPts val="2800"/>
              <a:buNone/>
              <a:defRPr sz="2800">
                <a:solidFill>
                  <a:srgbClr val="434343"/>
                </a:solidFill>
              </a:defRPr>
            </a:lvl3pPr>
            <a:lvl4pPr lvl="3" algn="l">
              <a:lnSpc>
                <a:spcPct val="100000"/>
              </a:lnSpc>
              <a:spcBef>
                <a:spcPts val="0"/>
              </a:spcBef>
              <a:spcAft>
                <a:spcPts val="0"/>
              </a:spcAft>
              <a:buClr>
                <a:srgbClr val="434343"/>
              </a:buClr>
              <a:buSzPts val="2800"/>
              <a:buNone/>
              <a:defRPr sz="2800">
                <a:solidFill>
                  <a:srgbClr val="434343"/>
                </a:solidFill>
              </a:defRPr>
            </a:lvl4pPr>
            <a:lvl5pPr lvl="4" algn="l">
              <a:lnSpc>
                <a:spcPct val="100000"/>
              </a:lnSpc>
              <a:spcBef>
                <a:spcPts val="0"/>
              </a:spcBef>
              <a:spcAft>
                <a:spcPts val="0"/>
              </a:spcAft>
              <a:buClr>
                <a:srgbClr val="434343"/>
              </a:buClr>
              <a:buSzPts val="2800"/>
              <a:buNone/>
              <a:defRPr sz="2800">
                <a:solidFill>
                  <a:srgbClr val="434343"/>
                </a:solidFill>
              </a:defRPr>
            </a:lvl5pPr>
            <a:lvl6pPr lvl="5" algn="l">
              <a:lnSpc>
                <a:spcPct val="100000"/>
              </a:lnSpc>
              <a:spcBef>
                <a:spcPts val="0"/>
              </a:spcBef>
              <a:spcAft>
                <a:spcPts val="0"/>
              </a:spcAft>
              <a:buClr>
                <a:srgbClr val="434343"/>
              </a:buClr>
              <a:buSzPts val="2800"/>
              <a:buNone/>
              <a:defRPr sz="2800">
                <a:solidFill>
                  <a:srgbClr val="434343"/>
                </a:solidFill>
              </a:defRPr>
            </a:lvl6pPr>
            <a:lvl7pPr lvl="6" algn="l">
              <a:lnSpc>
                <a:spcPct val="100000"/>
              </a:lnSpc>
              <a:spcBef>
                <a:spcPts val="0"/>
              </a:spcBef>
              <a:spcAft>
                <a:spcPts val="0"/>
              </a:spcAft>
              <a:buClr>
                <a:srgbClr val="434343"/>
              </a:buClr>
              <a:buSzPts val="2800"/>
              <a:buNone/>
              <a:defRPr sz="2800">
                <a:solidFill>
                  <a:srgbClr val="434343"/>
                </a:solidFill>
              </a:defRPr>
            </a:lvl7pPr>
            <a:lvl8pPr lvl="7" algn="l">
              <a:lnSpc>
                <a:spcPct val="100000"/>
              </a:lnSpc>
              <a:spcBef>
                <a:spcPts val="0"/>
              </a:spcBef>
              <a:spcAft>
                <a:spcPts val="0"/>
              </a:spcAft>
              <a:buClr>
                <a:srgbClr val="434343"/>
              </a:buClr>
              <a:buSzPts val="2800"/>
              <a:buNone/>
              <a:defRPr sz="2800">
                <a:solidFill>
                  <a:srgbClr val="434343"/>
                </a:solidFill>
              </a:defRPr>
            </a:lvl8pPr>
            <a:lvl9pPr lvl="8" algn="l">
              <a:lnSpc>
                <a:spcPct val="100000"/>
              </a:lnSpc>
              <a:spcBef>
                <a:spcPts val="0"/>
              </a:spcBef>
              <a:spcAft>
                <a:spcPts val="0"/>
              </a:spcAft>
              <a:buClr>
                <a:srgbClr val="434343"/>
              </a:buClr>
              <a:buSzPts val="2800"/>
              <a:buNone/>
              <a:defRPr sz="2800">
                <a:solidFill>
                  <a:srgbClr val="434343"/>
                </a:solidFill>
              </a:defRPr>
            </a:lvl9pPr>
          </a:lstStyle>
          <a:p>
            <a:endParaRPr/>
          </a:p>
        </p:txBody>
      </p:sp>
      <p:sp>
        <p:nvSpPr>
          <p:cNvPr id="31" name="Google Shape;31;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32" name="Google Shape;32;p4"/>
          <p:cNvGrpSpPr/>
          <p:nvPr/>
        </p:nvGrpSpPr>
        <p:grpSpPr>
          <a:xfrm>
            <a:off x="390948" y="300850"/>
            <a:ext cx="8356552" cy="545025"/>
            <a:chOff x="390948" y="300850"/>
            <a:chExt cx="8356552" cy="545025"/>
          </a:xfrm>
        </p:grpSpPr>
        <p:pic>
          <p:nvPicPr>
            <p:cNvPr id="33" name="Google Shape;33;p4"/>
            <p:cNvPicPr preferRelativeResize="0"/>
            <p:nvPr/>
          </p:nvPicPr>
          <p:blipFill rotWithShape="1">
            <a:blip r:embed="rId3">
              <a:alphaModFix/>
            </a:blip>
            <a:srcRect/>
            <a:stretch/>
          </p:blipFill>
          <p:spPr>
            <a:xfrm>
              <a:off x="390948" y="300850"/>
              <a:ext cx="519350" cy="468826"/>
            </a:xfrm>
            <a:prstGeom prst="rect">
              <a:avLst/>
            </a:prstGeom>
            <a:noFill/>
            <a:ln>
              <a:noFill/>
            </a:ln>
          </p:spPr>
        </p:pic>
        <p:sp>
          <p:nvSpPr>
            <p:cNvPr id="34" name="Google Shape;34;p4"/>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1" i="0" u="none" strike="noStrike" cap="none">
                  <a:solidFill>
                    <a:srgbClr val="666666"/>
                  </a:solidFill>
                  <a:latin typeface="Arial"/>
                  <a:ea typeface="Arial"/>
                  <a:cs typeface="Arial"/>
                  <a:sym typeface="Arial"/>
                </a:rPr>
                <a:t>U.S. General Services Administration</a:t>
              </a:r>
              <a:endParaRPr sz="1000" b="1" i="0" u="none" strike="noStrike" cap="none">
                <a:solidFill>
                  <a:srgbClr val="666666"/>
                </a:solidFill>
                <a:latin typeface="Arial"/>
                <a:ea typeface="Arial"/>
                <a:cs typeface="Arial"/>
                <a:sym typeface="Arial"/>
              </a:endParaRPr>
            </a:p>
          </p:txBody>
        </p:sp>
      </p:grpSp>
      <p:sp>
        <p:nvSpPr>
          <p:cNvPr id="35" name="Google Shape;35;p4"/>
          <p:cNvSpPr>
            <a:spLocks noGrp="1"/>
          </p:cNvSpPr>
          <p:nvPr>
            <p:ph type="pic" idx="2"/>
          </p:nvPr>
        </p:nvSpPr>
        <p:spPr>
          <a:xfrm>
            <a:off x="7284725" y="4465325"/>
            <a:ext cx="1340100" cy="4572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 Option 4">
  <p:cSld name="TITLE_1_1_1">
    <p:spTree>
      <p:nvGrpSpPr>
        <p:cNvPr id="1" name="Shape 36"/>
        <p:cNvGrpSpPr/>
        <p:nvPr/>
      </p:nvGrpSpPr>
      <p:grpSpPr>
        <a:xfrm>
          <a:off x="0" y="0"/>
          <a:ext cx="0" cy="0"/>
          <a:chOff x="0" y="0"/>
          <a:chExt cx="0" cy="0"/>
        </a:xfrm>
      </p:grpSpPr>
      <p:pic>
        <p:nvPicPr>
          <p:cNvPr id="37" name="Google Shape;37;p5"/>
          <p:cNvPicPr preferRelativeResize="0"/>
          <p:nvPr/>
        </p:nvPicPr>
        <p:blipFill rotWithShape="1">
          <a:blip r:embed="rId2">
            <a:alphaModFix/>
          </a:blip>
          <a:srcRect/>
          <a:stretch/>
        </p:blipFill>
        <p:spPr>
          <a:xfrm>
            <a:off x="-2775" y="951006"/>
            <a:ext cx="9144003" cy="4192489"/>
          </a:xfrm>
          <a:prstGeom prst="rect">
            <a:avLst/>
          </a:prstGeom>
          <a:noFill/>
          <a:ln>
            <a:noFill/>
          </a:ln>
        </p:spPr>
      </p:pic>
      <p:sp>
        <p:nvSpPr>
          <p:cNvPr id="38" name="Google Shape;38;p5"/>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434343"/>
              </a:buClr>
              <a:buSzPts val="3600"/>
              <a:buNone/>
              <a:defRPr sz="3600" b="1">
                <a:solidFill>
                  <a:srgbClr val="434343"/>
                </a:solidFill>
              </a:defRPr>
            </a:lvl1pPr>
            <a:lvl2pPr lvl="1" algn="l">
              <a:lnSpc>
                <a:spcPct val="100000"/>
              </a:lnSpc>
              <a:spcBef>
                <a:spcPts val="0"/>
              </a:spcBef>
              <a:spcAft>
                <a:spcPts val="0"/>
              </a:spcAft>
              <a:buClr>
                <a:srgbClr val="434343"/>
              </a:buClr>
              <a:buSzPts val="5200"/>
              <a:buNone/>
              <a:defRPr sz="5200">
                <a:solidFill>
                  <a:srgbClr val="434343"/>
                </a:solidFill>
              </a:defRPr>
            </a:lvl2pPr>
            <a:lvl3pPr lvl="2" algn="l">
              <a:lnSpc>
                <a:spcPct val="100000"/>
              </a:lnSpc>
              <a:spcBef>
                <a:spcPts val="0"/>
              </a:spcBef>
              <a:spcAft>
                <a:spcPts val="0"/>
              </a:spcAft>
              <a:buClr>
                <a:srgbClr val="434343"/>
              </a:buClr>
              <a:buSzPts val="5200"/>
              <a:buNone/>
              <a:defRPr sz="5200">
                <a:solidFill>
                  <a:srgbClr val="434343"/>
                </a:solidFill>
              </a:defRPr>
            </a:lvl3pPr>
            <a:lvl4pPr lvl="3" algn="l">
              <a:lnSpc>
                <a:spcPct val="100000"/>
              </a:lnSpc>
              <a:spcBef>
                <a:spcPts val="0"/>
              </a:spcBef>
              <a:spcAft>
                <a:spcPts val="0"/>
              </a:spcAft>
              <a:buClr>
                <a:srgbClr val="434343"/>
              </a:buClr>
              <a:buSzPts val="5200"/>
              <a:buNone/>
              <a:defRPr sz="5200">
                <a:solidFill>
                  <a:srgbClr val="434343"/>
                </a:solidFill>
              </a:defRPr>
            </a:lvl4pPr>
            <a:lvl5pPr lvl="4" algn="l">
              <a:lnSpc>
                <a:spcPct val="100000"/>
              </a:lnSpc>
              <a:spcBef>
                <a:spcPts val="0"/>
              </a:spcBef>
              <a:spcAft>
                <a:spcPts val="0"/>
              </a:spcAft>
              <a:buClr>
                <a:srgbClr val="434343"/>
              </a:buClr>
              <a:buSzPts val="5200"/>
              <a:buNone/>
              <a:defRPr sz="5200">
                <a:solidFill>
                  <a:srgbClr val="434343"/>
                </a:solidFill>
              </a:defRPr>
            </a:lvl5pPr>
            <a:lvl6pPr lvl="5" algn="l">
              <a:lnSpc>
                <a:spcPct val="100000"/>
              </a:lnSpc>
              <a:spcBef>
                <a:spcPts val="0"/>
              </a:spcBef>
              <a:spcAft>
                <a:spcPts val="0"/>
              </a:spcAft>
              <a:buClr>
                <a:srgbClr val="434343"/>
              </a:buClr>
              <a:buSzPts val="5200"/>
              <a:buNone/>
              <a:defRPr sz="5200">
                <a:solidFill>
                  <a:srgbClr val="434343"/>
                </a:solidFill>
              </a:defRPr>
            </a:lvl6pPr>
            <a:lvl7pPr lvl="6" algn="l">
              <a:lnSpc>
                <a:spcPct val="100000"/>
              </a:lnSpc>
              <a:spcBef>
                <a:spcPts val="0"/>
              </a:spcBef>
              <a:spcAft>
                <a:spcPts val="0"/>
              </a:spcAft>
              <a:buClr>
                <a:srgbClr val="434343"/>
              </a:buClr>
              <a:buSzPts val="5200"/>
              <a:buNone/>
              <a:defRPr sz="5200">
                <a:solidFill>
                  <a:srgbClr val="434343"/>
                </a:solidFill>
              </a:defRPr>
            </a:lvl7pPr>
            <a:lvl8pPr lvl="7" algn="l">
              <a:lnSpc>
                <a:spcPct val="100000"/>
              </a:lnSpc>
              <a:spcBef>
                <a:spcPts val="0"/>
              </a:spcBef>
              <a:spcAft>
                <a:spcPts val="0"/>
              </a:spcAft>
              <a:buClr>
                <a:srgbClr val="434343"/>
              </a:buClr>
              <a:buSzPts val="5200"/>
              <a:buNone/>
              <a:defRPr sz="5200">
                <a:solidFill>
                  <a:srgbClr val="434343"/>
                </a:solidFill>
              </a:defRPr>
            </a:lvl8pPr>
            <a:lvl9pPr lvl="8" algn="l">
              <a:lnSpc>
                <a:spcPct val="100000"/>
              </a:lnSpc>
              <a:spcBef>
                <a:spcPts val="0"/>
              </a:spcBef>
              <a:spcAft>
                <a:spcPts val="0"/>
              </a:spcAft>
              <a:buClr>
                <a:srgbClr val="434343"/>
              </a:buClr>
              <a:buSzPts val="5200"/>
              <a:buNone/>
              <a:defRPr sz="5200">
                <a:solidFill>
                  <a:srgbClr val="434343"/>
                </a:solidFill>
              </a:defRPr>
            </a:lvl9pPr>
          </a:lstStyle>
          <a:p>
            <a:endParaRPr/>
          </a:p>
        </p:txBody>
      </p:sp>
      <p:sp>
        <p:nvSpPr>
          <p:cNvPr id="39" name="Google Shape;39;p5"/>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434343"/>
              </a:buClr>
              <a:buSzPts val="2800"/>
              <a:buNone/>
              <a:defRPr sz="2800">
                <a:solidFill>
                  <a:srgbClr val="434343"/>
                </a:solidFill>
              </a:defRPr>
            </a:lvl1pPr>
            <a:lvl2pPr lvl="1" algn="l">
              <a:lnSpc>
                <a:spcPct val="100000"/>
              </a:lnSpc>
              <a:spcBef>
                <a:spcPts val="0"/>
              </a:spcBef>
              <a:spcAft>
                <a:spcPts val="0"/>
              </a:spcAft>
              <a:buClr>
                <a:srgbClr val="434343"/>
              </a:buClr>
              <a:buSzPts val="2800"/>
              <a:buNone/>
              <a:defRPr sz="2800">
                <a:solidFill>
                  <a:srgbClr val="434343"/>
                </a:solidFill>
              </a:defRPr>
            </a:lvl2pPr>
            <a:lvl3pPr lvl="2" algn="l">
              <a:lnSpc>
                <a:spcPct val="100000"/>
              </a:lnSpc>
              <a:spcBef>
                <a:spcPts val="0"/>
              </a:spcBef>
              <a:spcAft>
                <a:spcPts val="0"/>
              </a:spcAft>
              <a:buClr>
                <a:srgbClr val="434343"/>
              </a:buClr>
              <a:buSzPts val="2800"/>
              <a:buNone/>
              <a:defRPr sz="2800">
                <a:solidFill>
                  <a:srgbClr val="434343"/>
                </a:solidFill>
              </a:defRPr>
            </a:lvl3pPr>
            <a:lvl4pPr lvl="3" algn="l">
              <a:lnSpc>
                <a:spcPct val="100000"/>
              </a:lnSpc>
              <a:spcBef>
                <a:spcPts val="0"/>
              </a:spcBef>
              <a:spcAft>
                <a:spcPts val="0"/>
              </a:spcAft>
              <a:buClr>
                <a:srgbClr val="434343"/>
              </a:buClr>
              <a:buSzPts val="2800"/>
              <a:buNone/>
              <a:defRPr sz="2800">
                <a:solidFill>
                  <a:srgbClr val="434343"/>
                </a:solidFill>
              </a:defRPr>
            </a:lvl4pPr>
            <a:lvl5pPr lvl="4" algn="l">
              <a:lnSpc>
                <a:spcPct val="100000"/>
              </a:lnSpc>
              <a:spcBef>
                <a:spcPts val="0"/>
              </a:spcBef>
              <a:spcAft>
                <a:spcPts val="0"/>
              </a:spcAft>
              <a:buClr>
                <a:srgbClr val="434343"/>
              </a:buClr>
              <a:buSzPts val="2800"/>
              <a:buNone/>
              <a:defRPr sz="2800">
                <a:solidFill>
                  <a:srgbClr val="434343"/>
                </a:solidFill>
              </a:defRPr>
            </a:lvl5pPr>
            <a:lvl6pPr lvl="5" algn="l">
              <a:lnSpc>
                <a:spcPct val="100000"/>
              </a:lnSpc>
              <a:spcBef>
                <a:spcPts val="0"/>
              </a:spcBef>
              <a:spcAft>
                <a:spcPts val="0"/>
              </a:spcAft>
              <a:buClr>
                <a:srgbClr val="434343"/>
              </a:buClr>
              <a:buSzPts val="2800"/>
              <a:buNone/>
              <a:defRPr sz="2800">
                <a:solidFill>
                  <a:srgbClr val="434343"/>
                </a:solidFill>
              </a:defRPr>
            </a:lvl6pPr>
            <a:lvl7pPr lvl="6" algn="l">
              <a:lnSpc>
                <a:spcPct val="100000"/>
              </a:lnSpc>
              <a:spcBef>
                <a:spcPts val="0"/>
              </a:spcBef>
              <a:spcAft>
                <a:spcPts val="0"/>
              </a:spcAft>
              <a:buClr>
                <a:srgbClr val="434343"/>
              </a:buClr>
              <a:buSzPts val="2800"/>
              <a:buNone/>
              <a:defRPr sz="2800">
                <a:solidFill>
                  <a:srgbClr val="434343"/>
                </a:solidFill>
              </a:defRPr>
            </a:lvl7pPr>
            <a:lvl8pPr lvl="7" algn="l">
              <a:lnSpc>
                <a:spcPct val="100000"/>
              </a:lnSpc>
              <a:spcBef>
                <a:spcPts val="0"/>
              </a:spcBef>
              <a:spcAft>
                <a:spcPts val="0"/>
              </a:spcAft>
              <a:buClr>
                <a:srgbClr val="434343"/>
              </a:buClr>
              <a:buSzPts val="2800"/>
              <a:buNone/>
              <a:defRPr sz="2800">
                <a:solidFill>
                  <a:srgbClr val="434343"/>
                </a:solidFill>
              </a:defRPr>
            </a:lvl8pPr>
            <a:lvl9pPr lvl="8" algn="l">
              <a:lnSpc>
                <a:spcPct val="100000"/>
              </a:lnSpc>
              <a:spcBef>
                <a:spcPts val="0"/>
              </a:spcBef>
              <a:spcAft>
                <a:spcPts val="0"/>
              </a:spcAft>
              <a:buClr>
                <a:srgbClr val="434343"/>
              </a:buClr>
              <a:buSzPts val="2800"/>
              <a:buNone/>
              <a:defRPr sz="2800">
                <a:solidFill>
                  <a:srgbClr val="434343"/>
                </a:solidFill>
              </a:defRPr>
            </a:lvl9pPr>
          </a:lstStyle>
          <a:p>
            <a:endParaRPr/>
          </a:p>
        </p:txBody>
      </p:sp>
      <p:sp>
        <p:nvSpPr>
          <p:cNvPr id="40" name="Google Shape;40;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1" name="Google Shape;41;p5"/>
          <p:cNvPicPr preferRelativeResize="0"/>
          <p:nvPr/>
        </p:nvPicPr>
        <p:blipFill rotWithShape="1">
          <a:blip r:embed="rId3">
            <a:alphaModFix/>
          </a:blip>
          <a:srcRect/>
          <a:stretch/>
        </p:blipFill>
        <p:spPr>
          <a:xfrm>
            <a:off x="390948" y="300850"/>
            <a:ext cx="519350" cy="468826"/>
          </a:xfrm>
          <a:prstGeom prst="rect">
            <a:avLst/>
          </a:prstGeom>
          <a:noFill/>
          <a:ln>
            <a:noFill/>
          </a:ln>
        </p:spPr>
      </p:pic>
      <p:sp>
        <p:nvSpPr>
          <p:cNvPr id="42" name="Google Shape;42;p5"/>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1" i="0" u="none" strike="noStrike" cap="none">
                <a:solidFill>
                  <a:srgbClr val="666666"/>
                </a:solidFill>
                <a:latin typeface="Arial"/>
                <a:ea typeface="Arial"/>
                <a:cs typeface="Arial"/>
                <a:sym typeface="Arial"/>
              </a:rPr>
              <a:t>U.S. General Services Administration</a:t>
            </a:r>
            <a:endParaRPr sz="1000" b="1" i="0" u="none" strike="noStrike" cap="none">
              <a:solidFill>
                <a:srgbClr val="666666"/>
              </a:solidFill>
              <a:latin typeface="Arial"/>
              <a:ea typeface="Arial"/>
              <a:cs typeface="Arial"/>
              <a:sym typeface="Arial"/>
            </a:endParaRPr>
          </a:p>
        </p:txBody>
      </p:sp>
      <p:sp>
        <p:nvSpPr>
          <p:cNvPr id="43" name="Google Shape;43;p5"/>
          <p:cNvSpPr>
            <a:spLocks noGrp="1"/>
          </p:cNvSpPr>
          <p:nvPr>
            <p:ph type="pic" idx="2"/>
          </p:nvPr>
        </p:nvSpPr>
        <p:spPr>
          <a:xfrm>
            <a:off x="7284725" y="4465325"/>
            <a:ext cx="1340100" cy="4572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434343"/>
              </a:buClr>
              <a:buSzPts val="2800"/>
              <a:buNone/>
              <a:defRPr b="1">
                <a:solidFill>
                  <a:srgbClr val="434343"/>
                </a:solidFill>
              </a:defRPr>
            </a:lvl1pPr>
            <a:lvl2pPr lvl="1" algn="l">
              <a:lnSpc>
                <a:spcPct val="100000"/>
              </a:lnSpc>
              <a:spcBef>
                <a:spcPts val="0"/>
              </a:spcBef>
              <a:spcAft>
                <a:spcPts val="0"/>
              </a:spcAft>
              <a:buClr>
                <a:srgbClr val="434343"/>
              </a:buClr>
              <a:buSzPts val="2800"/>
              <a:buNone/>
              <a:defRPr>
                <a:solidFill>
                  <a:srgbClr val="434343"/>
                </a:solidFill>
              </a:defRPr>
            </a:lvl2pPr>
            <a:lvl3pPr lvl="2" algn="l">
              <a:lnSpc>
                <a:spcPct val="100000"/>
              </a:lnSpc>
              <a:spcBef>
                <a:spcPts val="0"/>
              </a:spcBef>
              <a:spcAft>
                <a:spcPts val="0"/>
              </a:spcAft>
              <a:buClr>
                <a:srgbClr val="434343"/>
              </a:buClr>
              <a:buSzPts val="2800"/>
              <a:buNone/>
              <a:defRPr>
                <a:solidFill>
                  <a:srgbClr val="434343"/>
                </a:solidFill>
              </a:defRPr>
            </a:lvl3pPr>
            <a:lvl4pPr lvl="3" algn="l">
              <a:lnSpc>
                <a:spcPct val="100000"/>
              </a:lnSpc>
              <a:spcBef>
                <a:spcPts val="0"/>
              </a:spcBef>
              <a:spcAft>
                <a:spcPts val="0"/>
              </a:spcAft>
              <a:buClr>
                <a:srgbClr val="434343"/>
              </a:buClr>
              <a:buSzPts val="2800"/>
              <a:buNone/>
              <a:defRPr>
                <a:solidFill>
                  <a:srgbClr val="434343"/>
                </a:solidFill>
              </a:defRPr>
            </a:lvl4pPr>
            <a:lvl5pPr lvl="4" algn="l">
              <a:lnSpc>
                <a:spcPct val="100000"/>
              </a:lnSpc>
              <a:spcBef>
                <a:spcPts val="0"/>
              </a:spcBef>
              <a:spcAft>
                <a:spcPts val="0"/>
              </a:spcAft>
              <a:buClr>
                <a:srgbClr val="434343"/>
              </a:buClr>
              <a:buSzPts val="2800"/>
              <a:buNone/>
              <a:defRPr>
                <a:solidFill>
                  <a:srgbClr val="434343"/>
                </a:solidFill>
              </a:defRPr>
            </a:lvl5pPr>
            <a:lvl6pPr lvl="5" algn="l">
              <a:lnSpc>
                <a:spcPct val="100000"/>
              </a:lnSpc>
              <a:spcBef>
                <a:spcPts val="0"/>
              </a:spcBef>
              <a:spcAft>
                <a:spcPts val="0"/>
              </a:spcAft>
              <a:buClr>
                <a:srgbClr val="434343"/>
              </a:buClr>
              <a:buSzPts val="2800"/>
              <a:buNone/>
              <a:defRPr>
                <a:solidFill>
                  <a:srgbClr val="434343"/>
                </a:solidFill>
              </a:defRPr>
            </a:lvl6pPr>
            <a:lvl7pPr lvl="6" algn="l">
              <a:lnSpc>
                <a:spcPct val="100000"/>
              </a:lnSpc>
              <a:spcBef>
                <a:spcPts val="0"/>
              </a:spcBef>
              <a:spcAft>
                <a:spcPts val="0"/>
              </a:spcAft>
              <a:buClr>
                <a:srgbClr val="434343"/>
              </a:buClr>
              <a:buSzPts val="2800"/>
              <a:buNone/>
              <a:defRPr>
                <a:solidFill>
                  <a:srgbClr val="434343"/>
                </a:solidFill>
              </a:defRPr>
            </a:lvl7pPr>
            <a:lvl8pPr lvl="7" algn="l">
              <a:lnSpc>
                <a:spcPct val="100000"/>
              </a:lnSpc>
              <a:spcBef>
                <a:spcPts val="0"/>
              </a:spcBef>
              <a:spcAft>
                <a:spcPts val="0"/>
              </a:spcAft>
              <a:buClr>
                <a:srgbClr val="434343"/>
              </a:buClr>
              <a:buSzPts val="2800"/>
              <a:buNone/>
              <a:defRPr>
                <a:solidFill>
                  <a:srgbClr val="434343"/>
                </a:solidFill>
              </a:defRPr>
            </a:lvl8pPr>
            <a:lvl9pPr lvl="8" algn="l">
              <a:lnSpc>
                <a:spcPct val="100000"/>
              </a:lnSpc>
              <a:spcBef>
                <a:spcPts val="0"/>
              </a:spcBef>
              <a:spcAft>
                <a:spcPts val="0"/>
              </a:spcAft>
              <a:buClr>
                <a:srgbClr val="434343"/>
              </a:buClr>
              <a:buSzPts val="2800"/>
              <a:buNone/>
              <a:defRPr>
                <a:solidFill>
                  <a:srgbClr val="434343"/>
                </a:solidFill>
              </a:defRPr>
            </a:lvl9pPr>
          </a:lstStyle>
          <a:p>
            <a:endParaRPr/>
          </a:p>
        </p:txBody>
      </p:sp>
      <p:sp>
        <p:nvSpPr>
          <p:cNvPr id="46" name="Google Shape;46;p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7" name="Google Shape;47;p6"/>
          <p:cNvSpPr txBox="1">
            <a:spLocks noGrp="1"/>
          </p:cNvSpPr>
          <p:nvPr>
            <p:ph type="sldNum" idx="12"/>
          </p:nvPr>
        </p:nvSpPr>
        <p:spPr>
          <a:xfrm>
            <a:off x="8240925" y="4899072"/>
            <a:ext cx="548700" cy="2445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48" name="Google Shape;48;p6"/>
          <p:cNvCxnSpPr/>
          <p:nvPr/>
        </p:nvCxnSpPr>
        <p:spPr>
          <a:xfrm>
            <a:off x="314950" y="782325"/>
            <a:ext cx="8544600" cy="0"/>
          </a:xfrm>
          <a:prstGeom prst="straightConnector1">
            <a:avLst/>
          </a:prstGeom>
          <a:noFill/>
          <a:ln w="38100" cap="flat" cmpd="sng">
            <a:solidFill>
              <a:srgbClr val="1D75BC"/>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434343"/>
              </a:buClr>
              <a:buSzPts val="2800"/>
              <a:buNone/>
              <a:defRPr b="1">
                <a:solidFill>
                  <a:srgbClr val="434343"/>
                </a:solidFill>
              </a:defRPr>
            </a:lvl1pPr>
            <a:lvl2pPr lvl="1" algn="l">
              <a:lnSpc>
                <a:spcPct val="100000"/>
              </a:lnSpc>
              <a:spcBef>
                <a:spcPts val="0"/>
              </a:spcBef>
              <a:spcAft>
                <a:spcPts val="0"/>
              </a:spcAft>
              <a:buClr>
                <a:srgbClr val="434343"/>
              </a:buClr>
              <a:buSzPts val="2800"/>
              <a:buNone/>
              <a:defRPr>
                <a:solidFill>
                  <a:srgbClr val="434343"/>
                </a:solidFill>
              </a:defRPr>
            </a:lvl2pPr>
            <a:lvl3pPr lvl="2" algn="l">
              <a:lnSpc>
                <a:spcPct val="100000"/>
              </a:lnSpc>
              <a:spcBef>
                <a:spcPts val="0"/>
              </a:spcBef>
              <a:spcAft>
                <a:spcPts val="0"/>
              </a:spcAft>
              <a:buClr>
                <a:srgbClr val="434343"/>
              </a:buClr>
              <a:buSzPts val="2800"/>
              <a:buNone/>
              <a:defRPr>
                <a:solidFill>
                  <a:srgbClr val="434343"/>
                </a:solidFill>
              </a:defRPr>
            </a:lvl3pPr>
            <a:lvl4pPr lvl="3" algn="l">
              <a:lnSpc>
                <a:spcPct val="100000"/>
              </a:lnSpc>
              <a:spcBef>
                <a:spcPts val="0"/>
              </a:spcBef>
              <a:spcAft>
                <a:spcPts val="0"/>
              </a:spcAft>
              <a:buClr>
                <a:srgbClr val="434343"/>
              </a:buClr>
              <a:buSzPts val="2800"/>
              <a:buNone/>
              <a:defRPr>
                <a:solidFill>
                  <a:srgbClr val="434343"/>
                </a:solidFill>
              </a:defRPr>
            </a:lvl4pPr>
            <a:lvl5pPr lvl="4" algn="l">
              <a:lnSpc>
                <a:spcPct val="100000"/>
              </a:lnSpc>
              <a:spcBef>
                <a:spcPts val="0"/>
              </a:spcBef>
              <a:spcAft>
                <a:spcPts val="0"/>
              </a:spcAft>
              <a:buClr>
                <a:srgbClr val="434343"/>
              </a:buClr>
              <a:buSzPts val="2800"/>
              <a:buNone/>
              <a:defRPr>
                <a:solidFill>
                  <a:srgbClr val="434343"/>
                </a:solidFill>
              </a:defRPr>
            </a:lvl5pPr>
            <a:lvl6pPr lvl="5" algn="l">
              <a:lnSpc>
                <a:spcPct val="100000"/>
              </a:lnSpc>
              <a:spcBef>
                <a:spcPts val="0"/>
              </a:spcBef>
              <a:spcAft>
                <a:spcPts val="0"/>
              </a:spcAft>
              <a:buClr>
                <a:srgbClr val="434343"/>
              </a:buClr>
              <a:buSzPts val="2800"/>
              <a:buNone/>
              <a:defRPr>
                <a:solidFill>
                  <a:srgbClr val="434343"/>
                </a:solidFill>
              </a:defRPr>
            </a:lvl6pPr>
            <a:lvl7pPr lvl="6" algn="l">
              <a:lnSpc>
                <a:spcPct val="100000"/>
              </a:lnSpc>
              <a:spcBef>
                <a:spcPts val="0"/>
              </a:spcBef>
              <a:spcAft>
                <a:spcPts val="0"/>
              </a:spcAft>
              <a:buClr>
                <a:srgbClr val="434343"/>
              </a:buClr>
              <a:buSzPts val="2800"/>
              <a:buNone/>
              <a:defRPr>
                <a:solidFill>
                  <a:srgbClr val="434343"/>
                </a:solidFill>
              </a:defRPr>
            </a:lvl7pPr>
            <a:lvl8pPr lvl="7" algn="l">
              <a:lnSpc>
                <a:spcPct val="100000"/>
              </a:lnSpc>
              <a:spcBef>
                <a:spcPts val="0"/>
              </a:spcBef>
              <a:spcAft>
                <a:spcPts val="0"/>
              </a:spcAft>
              <a:buClr>
                <a:srgbClr val="434343"/>
              </a:buClr>
              <a:buSzPts val="2800"/>
              <a:buNone/>
              <a:defRPr>
                <a:solidFill>
                  <a:srgbClr val="434343"/>
                </a:solidFill>
              </a:defRPr>
            </a:lvl8pPr>
            <a:lvl9pPr lvl="8" algn="l">
              <a:lnSpc>
                <a:spcPct val="100000"/>
              </a:lnSpc>
              <a:spcBef>
                <a:spcPts val="0"/>
              </a:spcBef>
              <a:spcAft>
                <a:spcPts val="0"/>
              </a:spcAft>
              <a:buClr>
                <a:srgbClr val="434343"/>
              </a:buClr>
              <a:buSzPts val="2800"/>
              <a:buNone/>
              <a:defRPr>
                <a:solidFill>
                  <a:srgbClr val="434343"/>
                </a:solidFill>
              </a:defRPr>
            </a:lvl9pPr>
          </a:lstStyle>
          <a:p>
            <a:endParaRPr/>
          </a:p>
        </p:txBody>
      </p:sp>
      <p:sp>
        <p:nvSpPr>
          <p:cNvPr id="51" name="Google Shape;51;p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2" name="Google Shape;52;p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3" name="Google Shape;53;p7"/>
          <p:cNvSpPr txBox="1">
            <a:spLocks noGrp="1"/>
          </p:cNvSpPr>
          <p:nvPr>
            <p:ph type="sldNum" idx="12"/>
          </p:nvPr>
        </p:nvSpPr>
        <p:spPr>
          <a:xfrm>
            <a:off x="8240925" y="4899072"/>
            <a:ext cx="548700" cy="2445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54" name="Google Shape;54;p7"/>
          <p:cNvCxnSpPr/>
          <p:nvPr/>
        </p:nvCxnSpPr>
        <p:spPr>
          <a:xfrm>
            <a:off x="314950" y="782325"/>
            <a:ext cx="8544600" cy="0"/>
          </a:xfrm>
          <a:prstGeom prst="straightConnector1">
            <a:avLst/>
          </a:prstGeom>
          <a:noFill/>
          <a:ln w="38100" cap="flat" cmpd="sng">
            <a:solidFill>
              <a:srgbClr val="1D75BC"/>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pic>
        <p:nvPicPr>
          <p:cNvPr id="56" name="Google Shape;56;p8"/>
          <p:cNvPicPr preferRelativeResize="0"/>
          <p:nvPr/>
        </p:nvPicPr>
        <p:blipFill rotWithShape="1">
          <a:blip r:embed="rId2">
            <a:alphaModFix/>
          </a:blip>
          <a:srcRect/>
          <a:stretch/>
        </p:blipFill>
        <p:spPr>
          <a:xfrm>
            <a:off x="0" y="0"/>
            <a:ext cx="9144003" cy="5143487"/>
          </a:xfrm>
          <a:prstGeom prst="rect">
            <a:avLst/>
          </a:prstGeom>
          <a:noFill/>
          <a:ln>
            <a:noFill/>
          </a:ln>
        </p:spPr>
      </p:pic>
      <p:sp>
        <p:nvSpPr>
          <p:cNvPr id="57" name="Google Shape;57;p8"/>
          <p:cNvSpPr txBox="1">
            <a:spLocks noGrp="1"/>
          </p:cNvSpPr>
          <p:nvPr>
            <p:ph type="title"/>
          </p:nvPr>
        </p:nvSpPr>
        <p:spPr>
          <a:xfrm>
            <a:off x="144075" y="2150850"/>
            <a:ext cx="64245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Clr>
                <a:schemeClr val="lt1"/>
              </a:buClr>
              <a:buSzPts val="3600"/>
              <a:buNone/>
              <a:defRPr sz="3600">
                <a:solidFill>
                  <a:schemeClr val="lt1"/>
                </a:solidFill>
              </a:defRPr>
            </a:lvl2pPr>
            <a:lvl3pPr lvl="2" algn="ctr">
              <a:lnSpc>
                <a:spcPct val="100000"/>
              </a:lnSpc>
              <a:spcBef>
                <a:spcPts val="0"/>
              </a:spcBef>
              <a:spcAft>
                <a:spcPts val="0"/>
              </a:spcAft>
              <a:buClr>
                <a:schemeClr val="lt1"/>
              </a:buClr>
              <a:buSzPts val="3600"/>
              <a:buNone/>
              <a:defRPr sz="3600">
                <a:solidFill>
                  <a:schemeClr val="lt1"/>
                </a:solidFill>
              </a:defRPr>
            </a:lvl3pPr>
            <a:lvl4pPr lvl="3" algn="ctr">
              <a:lnSpc>
                <a:spcPct val="100000"/>
              </a:lnSpc>
              <a:spcBef>
                <a:spcPts val="0"/>
              </a:spcBef>
              <a:spcAft>
                <a:spcPts val="0"/>
              </a:spcAft>
              <a:buClr>
                <a:schemeClr val="lt1"/>
              </a:buClr>
              <a:buSzPts val="3600"/>
              <a:buNone/>
              <a:defRPr sz="3600">
                <a:solidFill>
                  <a:schemeClr val="lt1"/>
                </a:solidFill>
              </a:defRPr>
            </a:lvl4pPr>
            <a:lvl5pPr lvl="4" algn="ctr">
              <a:lnSpc>
                <a:spcPct val="100000"/>
              </a:lnSpc>
              <a:spcBef>
                <a:spcPts val="0"/>
              </a:spcBef>
              <a:spcAft>
                <a:spcPts val="0"/>
              </a:spcAft>
              <a:buClr>
                <a:schemeClr val="lt1"/>
              </a:buClr>
              <a:buSzPts val="3600"/>
              <a:buNone/>
              <a:defRPr sz="3600">
                <a:solidFill>
                  <a:schemeClr val="lt1"/>
                </a:solidFill>
              </a:defRPr>
            </a:lvl5pPr>
            <a:lvl6pPr lvl="5" algn="ctr">
              <a:lnSpc>
                <a:spcPct val="100000"/>
              </a:lnSpc>
              <a:spcBef>
                <a:spcPts val="0"/>
              </a:spcBef>
              <a:spcAft>
                <a:spcPts val="0"/>
              </a:spcAft>
              <a:buClr>
                <a:schemeClr val="lt1"/>
              </a:buClr>
              <a:buSzPts val="3600"/>
              <a:buNone/>
              <a:defRPr sz="3600">
                <a:solidFill>
                  <a:schemeClr val="lt1"/>
                </a:solidFill>
              </a:defRPr>
            </a:lvl6pPr>
            <a:lvl7pPr lvl="6" algn="ctr">
              <a:lnSpc>
                <a:spcPct val="100000"/>
              </a:lnSpc>
              <a:spcBef>
                <a:spcPts val="0"/>
              </a:spcBef>
              <a:spcAft>
                <a:spcPts val="0"/>
              </a:spcAft>
              <a:buClr>
                <a:schemeClr val="lt1"/>
              </a:buClr>
              <a:buSzPts val="3600"/>
              <a:buNone/>
              <a:defRPr sz="3600">
                <a:solidFill>
                  <a:schemeClr val="lt1"/>
                </a:solidFill>
              </a:defRPr>
            </a:lvl7pPr>
            <a:lvl8pPr lvl="7" algn="ctr">
              <a:lnSpc>
                <a:spcPct val="100000"/>
              </a:lnSpc>
              <a:spcBef>
                <a:spcPts val="0"/>
              </a:spcBef>
              <a:spcAft>
                <a:spcPts val="0"/>
              </a:spcAft>
              <a:buClr>
                <a:schemeClr val="lt1"/>
              </a:buClr>
              <a:buSzPts val="3600"/>
              <a:buNone/>
              <a:defRPr sz="3600">
                <a:solidFill>
                  <a:schemeClr val="lt1"/>
                </a:solidFill>
              </a:defRPr>
            </a:lvl8pPr>
            <a:lvl9pPr lvl="8" algn="ctr">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58" name="Google Shape;58;p8"/>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 Option 2">
  <p:cSld name="SECTION_HEADER_1">
    <p:spTree>
      <p:nvGrpSpPr>
        <p:cNvPr id="1" name="Shape 59"/>
        <p:cNvGrpSpPr/>
        <p:nvPr/>
      </p:nvGrpSpPr>
      <p:grpSpPr>
        <a:xfrm>
          <a:off x="0" y="0"/>
          <a:ext cx="0" cy="0"/>
          <a:chOff x="0" y="0"/>
          <a:chExt cx="0" cy="0"/>
        </a:xfrm>
      </p:grpSpPr>
      <p:pic>
        <p:nvPicPr>
          <p:cNvPr id="60" name="Google Shape;60;p9"/>
          <p:cNvPicPr preferRelativeResize="0"/>
          <p:nvPr/>
        </p:nvPicPr>
        <p:blipFill rotWithShape="1">
          <a:blip r:embed="rId2">
            <a:alphaModFix/>
          </a:blip>
          <a:srcRect/>
          <a:stretch/>
        </p:blipFill>
        <p:spPr>
          <a:xfrm>
            <a:off x="0" y="0"/>
            <a:ext cx="9144023" cy="5143501"/>
          </a:xfrm>
          <a:prstGeom prst="rect">
            <a:avLst/>
          </a:prstGeom>
          <a:noFill/>
          <a:ln>
            <a:noFill/>
          </a:ln>
        </p:spPr>
      </p:pic>
      <p:sp>
        <p:nvSpPr>
          <p:cNvPr id="61" name="Google Shape;61;p9"/>
          <p:cNvSpPr txBox="1">
            <a:spLocks noGrp="1"/>
          </p:cNvSpPr>
          <p:nvPr>
            <p:ph type="title"/>
          </p:nvPr>
        </p:nvSpPr>
        <p:spPr>
          <a:xfrm>
            <a:off x="144075" y="2150850"/>
            <a:ext cx="64245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Clr>
                <a:schemeClr val="lt1"/>
              </a:buClr>
              <a:buSzPts val="3600"/>
              <a:buNone/>
              <a:defRPr sz="3600">
                <a:solidFill>
                  <a:schemeClr val="lt1"/>
                </a:solidFill>
              </a:defRPr>
            </a:lvl2pPr>
            <a:lvl3pPr lvl="2" algn="ctr">
              <a:lnSpc>
                <a:spcPct val="100000"/>
              </a:lnSpc>
              <a:spcBef>
                <a:spcPts val="0"/>
              </a:spcBef>
              <a:spcAft>
                <a:spcPts val="0"/>
              </a:spcAft>
              <a:buClr>
                <a:schemeClr val="lt1"/>
              </a:buClr>
              <a:buSzPts val="3600"/>
              <a:buNone/>
              <a:defRPr sz="3600">
                <a:solidFill>
                  <a:schemeClr val="lt1"/>
                </a:solidFill>
              </a:defRPr>
            </a:lvl3pPr>
            <a:lvl4pPr lvl="3" algn="ctr">
              <a:lnSpc>
                <a:spcPct val="100000"/>
              </a:lnSpc>
              <a:spcBef>
                <a:spcPts val="0"/>
              </a:spcBef>
              <a:spcAft>
                <a:spcPts val="0"/>
              </a:spcAft>
              <a:buClr>
                <a:schemeClr val="lt1"/>
              </a:buClr>
              <a:buSzPts val="3600"/>
              <a:buNone/>
              <a:defRPr sz="3600">
                <a:solidFill>
                  <a:schemeClr val="lt1"/>
                </a:solidFill>
              </a:defRPr>
            </a:lvl4pPr>
            <a:lvl5pPr lvl="4" algn="ctr">
              <a:lnSpc>
                <a:spcPct val="100000"/>
              </a:lnSpc>
              <a:spcBef>
                <a:spcPts val="0"/>
              </a:spcBef>
              <a:spcAft>
                <a:spcPts val="0"/>
              </a:spcAft>
              <a:buClr>
                <a:schemeClr val="lt1"/>
              </a:buClr>
              <a:buSzPts val="3600"/>
              <a:buNone/>
              <a:defRPr sz="3600">
                <a:solidFill>
                  <a:schemeClr val="lt1"/>
                </a:solidFill>
              </a:defRPr>
            </a:lvl5pPr>
            <a:lvl6pPr lvl="5" algn="ctr">
              <a:lnSpc>
                <a:spcPct val="100000"/>
              </a:lnSpc>
              <a:spcBef>
                <a:spcPts val="0"/>
              </a:spcBef>
              <a:spcAft>
                <a:spcPts val="0"/>
              </a:spcAft>
              <a:buClr>
                <a:schemeClr val="lt1"/>
              </a:buClr>
              <a:buSzPts val="3600"/>
              <a:buNone/>
              <a:defRPr sz="3600">
                <a:solidFill>
                  <a:schemeClr val="lt1"/>
                </a:solidFill>
              </a:defRPr>
            </a:lvl6pPr>
            <a:lvl7pPr lvl="6" algn="ctr">
              <a:lnSpc>
                <a:spcPct val="100000"/>
              </a:lnSpc>
              <a:spcBef>
                <a:spcPts val="0"/>
              </a:spcBef>
              <a:spcAft>
                <a:spcPts val="0"/>
              </a:spcAft>
              <a:buClr>
                <a:schemeClr val="lt1"/>
              </a:buClr>
              <a:buSzPts val="3600"/>
              <a:buNone/>
              <a:defRPr sz="3600">
                <a:solidFill>
                  <a:schemeClr val="lt1"/>
                </a:solidFill>
              </a:defRPr>
            </a:lvl7pPr>
            <a:lvl8pPr lvl="7" algn="ctr">
              <a:lnSpc>
                <a:spcPct val="100000"/>
              </a:lnSpc>
              <a:spcBef>
                <a:spcPts val="0"/>
              </a:spcBef>
              <a:spcAft>
                <a:spcPts val="0"/>
              </a:spcAft>
              <a:buClr>
                <a:schemeClr val="lt1"/>
              </a:buClr>
              <a:buSzPts val="3600"/>
              <a:buNone/>
              <a:defRPr sz="3600">
                <a:solidFill>
                  <a:schemeClr val="lt1"/>
                </a:solidFill>
              </a:defRPr>
            </a:lvl8pPr>
            <a:lvl9pPr lvl="8" algn="ctr">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62" name="Google Shape;62;p9"/>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 Option 3">
  <p:cSld name="SECTION_HEADER_1_1">
    <p:spTree>
      <p:nvGrpSpPr>
        <p:cNvPr id="1" name="Shape 63"/>
        <p:cNvGrpSpPr/>
        <p:nvPr/>
      </p:nvGrpSpPr>
      <p:grpSpPr>
        <a:xfrm>
          <a:off x="0" y="0"/>
          <a:ext cx="0" cy="0"/>
          <a:chOff x="0" y="0"/>
          <a:chExt cx="0" cy="0"/>
        </a:xfrm>
      </p:grpSpPr>
      <p:pic>
        <p:nvPicPr>
          <p:cNvPr id="64" name="Google Shape;64;p10"/>
          <p:cNvPicPr preferRelativeResize="0"/>
          <p:nvPr/>
        </p:nvPicPr>
        <p:blipFill rotWithShape="1">
          <a:blip r:embed="rId2">
            <a:alphaModFix amt="23000"/>
          </a:blip>
          <a:srcRect/>
          <a:stretch/>
        </p:blipFill>
        <p:spPr>
          <a:xfrm>
            <a:off x="0" y="0"/>
            <a:ext cx="9144023" cy="5143501"/>
          </a:xfrm>
          <a:prstGeom prst="rect">
            <a:avLst/>
          </a:prstGeom>
          <a:noFill/>
          <a:ln>
            <a:noFill/>
          </a:ln>
        </p:spPr>
      </p:pic>
      <p:sp>
        <p:nvSpPr>
          <p:cNvPr id="65" name="Google Shape;65;p10"/>
          <p:cNvSpPr txBox="1">
            <a:spLocks noGrp="1"/>
          </p:cNvSpPr>
          <p:nvPr>
            <p:ph type="title"/>
          </p:nvPr>
        </p:nvSpPr>
        <p:spPr>
          <a:xfrm>
            <a:off x="144075" y="2602950"/>
            <a:ext cx="64245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434343"/>
              </a:buClr>
              <a:buSzPts val="3600"/>
              <a:buNone/>
              <a:defRPr sz="3600">
                <a:solidFill>
                  <a:srgbClr val="434343"/>
                </a:solidFill>
              </a:defRPr>
            </a:lvl1pPr>
            <a:lvl2pPr lvl="1" algn="ctr">
              <a:lnSpc>
                <a:spcPct val="100000"/>
              </a:lnSpc>
              <a:spcBef>
                <a:spcPts val="0"/>
              </a:spcBef>
              <a:spcAft>
                <a:spcPts val="0"/>
              </a:spcAft>
              <a:buClr>
                <a:schemeClr val="lt1"/>
              </a:buClr>
              <a:buSzPts val="3600"/>
              <a:buNone/>
              <a:defRPr sz="3600">
                <a:solidFill>
                  <a:schemeClr val="lt1"/>
                </a:solidFill>
              </a:defRPr>
            </a:lvl2pPr>
            <a:lvl3pPr lvl="2" algn="ctr">
              <a:lnSpc>
                <a:spcPct val="100000"/>
              </a:lnSpc>
              <a:spcBef>
                <a:spcPts val="0"/>
              </a:spcBef>
              <a:spcAft>
                <a:spcPts val="0"/>
              </a:spcAft>
              <a:buClr>
                <a:schemeClr val="lt1"/>
              </a:buClr>
              <a:buSzPts val="3600"/>
              <a:buNone/>
              <a:defRPr sz="3600">
                <a:solidFill>
                  <a:schemeClr val="lt1"/>
                </a:solidFill>
              </a:defRPr>
            </a:lvl3pPr>
            <a:lvl4pPr lvl="3" algn="ctr">
              <a:lnSpc>
                <a:spcPct val="100000"/>
              </a:lnSpc>
              <a:spcBef>
                <a:spcPts val="0"/>
              </a:spcBef>
              <a:spcAft>
                <a:spcPts val="0"/>
              </a:spcAft>
              <a:buClr>
                <a:schemeClr val="lt1"/>
              </a:buClr>
              <a:buSzPts val="3600"/>
              <a:buNone/>
              <a:defRPr sz="3600">
                <a:solidFill>
                  <a:schemeClr val="lt1"/>
                </a:solidFill>
              </a:defRPr>
            </a:lvl4pPr>
            <a:lvl5pPr lvl="4" algn="ctr">
              <a:lnSpc>
                <a:spcPct val="100000"/>
              </a:lnSpc>
              <a:spcBef>
                <a:spcPts val="0"/>
              </a:spcBef>
              <a:spcAft>
                <a:spcPts val="0"/>
              </a:spcAft>
              <a:buClr>
                <a:schemeClr val="lt1"/>
              </a:buClr>
              <a:buSzPts val="3600"/>
              <a:buNone/>
              <a:defRPr sz="3600">
                <a:solidFill>
                  <a:schemeClr val="lt1"/>
                </a:solidFill>
              </a:defRPr>
            </a:lvl5pPr>
            <a:lvl6pPr lvl="5" algn="ctr">
              <a:lnSpc>
                <a:spcPct val="100000"/>
              </a:lnSpc>
              <a:spcBef>
                <a:spcPts val="0"/>
              </a:spcBef>
              <a:spcAft>
                <a:spcPts val="0"/>
              </a:spcAft>
              <a:buClr>
                <a:schemeClr val="lt1"/>
              </a:buClr>
              <a:buSzPts val="3600"/>
              <a:buNone/>
              <a:defRPr sz="3600">
                <a:solidFill>
                  <a:schemeClr val="lt1"/>
                </a:solidFill>
              </a:defRPr>
            </a:lvl6pPr>
            <a:lvl7pPr lvl="6" algn="ctr">
              <a:lnSpc>
                <a:spcPct val="100000"/>
              </a:lnSpc>
              <a:spcBef>
                <a:spcPts val="0"/>
              </a:spcBef>
              <a:spcAft>
                <a:spcPts val="0"/>
              </a:spcAft>
              <a:buClr>
                <a:schemeClr val="lt1"/>
              </a:buClr>
              <a:buSzPts val="3600"/>
              <a:buNone/>
              <a:defRPr sz="3600">
                <a:solidFill>
                  <a:schemeClr val="lt1"/>
                </a:solidFill>
              </a:defRPr>
            </a:lvl7pPr>
            <a:lvl8pPr lvl="7" algn="ctr">
              <a:lnSpc>
                <a:spcPct val="100000"/>
              </a:lnSpc>
              <a:spcBef>
                <a:spcPts val="0"/>
              </a:spcBef>
              <a:spcAft>
                <a:spcPts val="0"/>
              </a:spcAft>
              <a:buClr>
                <a:schemeClr val="lt1"/>
              </a:buClr>
              <a:buSzPts val="3600"/>
              <a:buNone/>
              <a:defRPr sz="3600">
                <a:solidFill>
                  <a:schemeClr val="lt1"/>
                </a:solidFill>
              </a:defRPr>
            </a:lvl8pPr>
            <a:lvl9pPr lvl="8" algn="ctr">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66" name="Google Shape;66;p10"/>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1D75BC"/>
              </a:buClr>
              <a:buSzPts val="2800"/>
              <a:buFont typeface="Arial"/>
              <a:buNone/>
              <a:defRPr sz="2800" b="1" i="0" u="none" strike="noStrike" cap="none">
                <a:solidFill>
                  <a:srgbClr val="1D75BC"/>
                </a:solidFill>
                <a:latin typeface="Arial"/>
                <a:ea typeface="Arial"/>
                <a:cs typeface="Arial"/>
                <a:sym typeface="Arial"/>
              </a:defRPr>
            </a:lvl1pPr>
            <a:lvl2pPr marR="0" lvl="1"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2pPr>
            <a:lvl3pPr marR="0" lvl="2"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3pPr>
            <a:lvl4pPr marR="0" lvl="3"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4pPr>
            <a:lvl5pPr marR="0" lvl="4"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5pPr>
            <a:lvl6pPr marR="0" lvl="5"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6pPr>
            <a:lvl7pPr marR="0" lvl="6"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7pPr>
            <a:lvl8pPr marR="0" lvl="7"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8pPr>
            <a:lvl9pPr marR="0" lvl="8"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1pPr>
            <a:lvl2pPr marL="914400" marR="0" lvl="1"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2pPr>
            <a:lvl3pPr marL="1371600" marR="0" lvl="2"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3pPr>
            <a:lvl4pPr marL="1828800" marR="0" lvl="3"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4pPr>
            <a:lvl5pPr marL="2286000" marR="0" lvl="4"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5pPr>
            <a:lvl6pPr marL="2743200" marR="0" lvl="5"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6pPr>
            <a:lvl7pPr marL="3200400" marR="0" lvl="6"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7pPr>
            <a:lvl8pPr marL="3657600" marR="0" lvl="7"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8pPr>
            <a:lvl9pPr marL="4114800" marR="0" lvl="8"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mailto:satcom@gsa.gov"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mailto:sdintake@gsa.gov"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gsa.zoomgov.com/webinar/register/WN_vvg9RAaoR92E5X_BLt8qcw#/registration"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geoxc-apps.bd.esri.com/space/satellite-explorer/"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hyperlink" Target="http://drive.google.com/file/d/1cfS-n9u9iEdg6UUXN7Z70vAAKLR-ln_z/view"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buy.gsa.gov/docviewer?id=2234&amp;docTitle=Complex%20Commercial%20Satellite%20Communications%20(CS3)%20Ordering%20Guide&amp;category=Information%20Technology,Telecommunications&amp;docType=Buyer%27s%20Guide"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gsa.gov/technology/it-contract-vehicles-and-purchasing-programs/multiple-award-schedule-it/comsa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7"/>
          <p:cNvSpPr txBox="1">
            <a:spLocks noGrp="1"/>
          </p:cNvSpPr>
          <p:nvPr>
            <p:ph type="ctrTitle"/>
          </p:nvPr>
        </p:nvSpPr>
        <p:spPr>
          <a:xfrm>
            <a:off x="265100" y="854550"/>
            <a:ext cx="8359800" cy="1717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40"/>
              <a:buNone/>
            </a:pPr>
            <a:r>
              <a:rPr lang="en" sz="2840" u="sng">
                <a:latin typeface="Proxima Nova"/>
                <a:ea typeface="Proxima Nova"/>
                <a:cs typeface="Proxima Nova"/>
                <a:sym typeface="Proxima Nova"/>
              </a:rPr>
              <a:t>Enterprise Education Series:</a:t>
            </a:r>
            <a:endParaRPr sz="2840" u="sng">
              <a:latin typeface="Proxima Nova"/>
              <a:ea typeface="Proxima Nova"/>
              <a:cs typeface="Proxima Nova"/>
              <a:sym typeface="Proxima Nova"/>
            </a:endParaRPr>
          </a:p>
          <a:p>
            <a:pPr marL="0" lvl="0" indent="0" algn="l" rtl="0">
              <a:lnSpc>
                <a:spcPct val="100000"/>
              </a:lnSpc>
              <a:spcBef>
                <a:spcPts val="0"/>
              </a:spcBef>
              <a:spcAft>
                <a:spcPts val="0"/>
              </a:spcAft>
              <a:buSzPts val="3240"/>
              <a:buNone/>
            </a:pPr>
            <a:r>
              <a:rPr lang="en" sz="2840">
                <a:latin typeface="Proxima Nova"/>
                <a:ea typeface="Proxima Nova"/>
                <a:cs typeface="Proxima Nova"/>
                <a:sym typeface="Proxima Nova"/>
              </a:rPr>
              <a:t>Low Earth Orbit (LEO) </a:t>
            </a:r>
            <a:endParaRPr sz="2840" b="0" i="1">
              <a:latin typeface="Proxima Nova"/>
              <a:ea typeface="Proxima Nova"/>
              <a:cs typeface="Proxima Nova"/>
              <a:sym typeface="Proxima Nova"/>
            </a:endParaRPr>
          </a:p>
        </p:txBody>
      </p:sp>
      <p:sp>
        <p:nvSpPr>
          <p:cNvPr id="120" name="Google Shape;120;p17"/>
          <p:cNvSpPr txBox="1">
            <a:spLocks noGrp="1"/>
          </p:cNvSpPr>
          <p:nvPr>
            <p:ph type="ctrTitle"/>
          </p:nvPr>
        </p:nvSpPr>
        <p:spPr>
          <a:xfrm>
            <a:off x="265100" y="3966525"/>
            <a:ext cx="5548800" cy="99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b="0">
                <a:solidFill>
                  <a:srgbClr val="032963"/>
                </a:solidFill>
                <a:latin typeface="Proxima Nova"/>
                <a:ea typeface="Proxima Nova"/>
                <a:cs typeface="Proxima Nova"/>
                <a:sym typeface="Proxima Nova"/>
              </a:rPr>
              <a:t>Office of Enterprise Technology Solutions (ETS)</a:t>
            </a:r>
            <a:endParaRPr sz="1600" b="0">
              <a:solidFill>
                <a:srgbClr val="032963"/>
              </a:solidFill>
              <a:latin typeface="Proxima Nova"/>
              <a:ea typeface="Proxima Nova"/>
              <a:cs typeface="Proxima Nova"/>
              <a:sym typeface="Proxima Nova"/>
            </a:endParaRPr>
          </a:p>
          <a:p>
            <a:pPr marL="0" marR="0" lvl="0" indent="0" algn="l" rtl="0">
              <a:lnSpc>
                <a:spcPct val="100000"/>
              </a:lnSpc>
              <a:spcBef>
                <a:spcPts val="0"/>
              </a:spcBef>
              <a:spcAft>
                <a:spcPts val="0"/>
              </a:spcAft>
              <a:buNone/>
            </a:pPr>
            <a:r>
              <a:rPr lang="en" sz="1600" b="0">
                <a:solidFill>
                  <a:srgbClr val="032963"/>
                </a:solidFill>
                <a:latin typeface="Proxima Nova"/>
                <a:ea typeface="Proxima Nova"/>
                <a:cs typeface="Proxima Nova"/>
                <a:sym typeface="Proxima Nova"/>
              </a:rPr>
              <a:t>Information Technology Category (ITC)</a:t>
            </a:r>
            <a:endParaRPr sz="1600" b="0">
              <a:solidFill>
                <a:srgbClr val="032963"/>
              </a:solidFill>
              <a:latin typeface="Proxima Nova"/>
              <a:ea typeface="Proxima Nova"/>
              <a:cs typeface="Proxima Nova"/>
              <a:sym typeface="Proxima Nova"/>
            </a:endParaRPr>
          </a:p>
          <a:p>
            <a:pPr marL="0" marR="0" lvl="0" indent="0" algn="l" rtl="0">
              <a:lnSpc>
                <a:spcPct val="100000"/>
              </a:lnSpc>
              <a:spcBef>
                <a:spcPts val="0"/>
              </a:spcBef>
              <a:spcAft>
                <a:spcPts val="0"/>
              </a:spcAft>
              <a:buNone/>
            </a:pPr>
            <a:r>
              <a:rPr lang="en" sz="1600" b="0">
                <a:solidFill>
                  <a:srgbClr val="032963"/>
                </a:solidFill>
                <a:latin typeface="Proxima Nova"/>
                <a:ea typeface="Proxima Nova"/>
                <a:cs typeface="Proxima Nova"/>
                <a:sym typeface="Proxima Nova"/>
              </a:rPr>
              <a:t>Federal Acquisition Service (FAS)</a:t>
            </a:r>
            <a:endParaRPr sz="1100" b="0">
              <a:latin typeface="Proxima Nova"/>
              <a:ea typeface="Proxima Nova"/>
              <a:cs typeface="Proxima Nova"/>
              <a:sym typeface="Proxima Nova"/>
            </a:endParaRPr>
          </a:p>
        </p:txBody>
      </p:sp>
      <p:sp>
        <p:nvSpPr>
          <p:cNvPr id="119" name="Google Shape;119;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6"/>
          <p:cNvSpPr txBox="1">
            <a:spLocks noGrp="1"/>
          </p:cNvSpPr>
          <p:nvPr>
            <p:ph type="title"/>
          </p:nvPr>
        </p:nvSpPr>
        <p:spPr>
          <a:xfrm>
            <a:off x="3017400" y="464225"/>
            <a:ext cx="2826000" cy="7059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2800"/>
              <a:buNone/>
            </a:pPr>
            <a:r>
              <a:rPr lang="en">
                <a:latin typeface="Proxima Nova"/>
                <a:ea typeface="Proxima Nova"/>
                <a:cs typeface="Proxima Nova"/>
                <a:sym typeface="Proxima Nova"/>
              </a:rPr>
              <a:t>GSA Support</a:t>
            </a:r>
            <a:endParaRPr>
              <a:latin typeface="Proxima Nova"/>
              <a:ea typeface="Proxima Nova"/>
              <a:cs typeface="Proxima Nova"/>
              <a:sym typeface="Proxima Nova"/>
            </a:endParaRPr>
          </a:p>
        </p:txBody>
      </p:sp>
      <p:sp>
        <p:nvSpPr>
          <p:cNvPr id="220" name="Google Shape;220;p26"/>
          <p:cNvSpPr txBox="1">
            <a:spLocks noGrp="1"/>
          </p:cNvSpPr>
          <p:nvPr>
            <p:ph type="body" idx="1"/>
          </p:nvPr>
        </p:nvSpPr>
        <p:spPr>
          <a:xfrm>
            <a:off x="3093725" y="1306194"/>
            <a:ext cx="5775900" cy="1456500"/>
          </a:xfrm>
          <a:prstGeom prst="rect">
            <a:avLst/>
          </a:prstGeom>
          <a:noFill/>
          <a:ln>
            <a:noFill/>
          </a:ln>
        </p:spPr>
        <p:txBody>
          <a:bodyPr spcFirstLastPara="1" wrap="square" lIns="0" tIns="0" rIns="91425" bIns="91425" anchor="t" anchorCtr="0">
            <a:noAutofit/>
          </a:bodyPr>
          <a:lstStyle/>
          <a:p>
            <a:pPr marL="0" lvl="0" indent="0" algn="l" rtl="0">
              <a:lnSpc>
                <a:spcPct val="115000"/>
              </a:lnSpc>
              <a:spcBef>
                <a:spcPts val="0"/>
              </a:spcBef>
              <a:spcAft>
                <a:spcPts val="0"/>
              </a:spcAft>
              <a:buSzPts val="1800"/>
              <a:buNone/>
            </a:pPr>
            <a:r>
              <a:rPr lang="en" sz="1400" dirty="0">
                <a:solidFill>
                  <a:srgbClr val="232659"/>
                </a:solidFill>
                <a:latin typeface="Proxima Nova"/>
                <a:ea typeface="Proxima Nova"/>
                <a:cs typeface="Proxima Nova"/>
                <a:sym typeface="Proxima Nova"/>
              </a:rPr>
              <a:t>Contact the COMSATCOM</a:t>
            </a:r>
            <a:endParaRPr sz="1400" dirty="0">
              <a:solidFill>
                <a:srgbClr val="232659"/>
              </a:solidFill>
              <a:latin typeface="Proxima Nova"/>
              <a:ea typeface="Proxima Nova"/>
              <a:cs typeface="Proxima Nova"/>
              <a:sym typeface="Proxima Nova"/>
            </a:endParaRPr>
          </a:p>
          <a:p>
            <a:pPr marL="0" lvl="0" indent="0" algn="l" rtl="0">
              <a:lnSpc>
                <a:spcPct val="115000"/>
              </a:lnSpc>
              <a:spcBef>
                <a:spcPts val="0"/>
              </a:spcBef>
              <a:spcAft>
                <a:spcPts val="0"/>
              </a:spcAft>
              <a:buSzPts val="1800"/>
              <a:buNone/>
            </a:pPr>
            <a:r>
              <a:rPr lang="en" sz="1400" dirty="0">
                <a:solidFill>
                  <a:srgbClr val="232659"/>
                </a:solidFill>
                <a:latin typeface="Proxima Nova"/>
                <a:ea typeface="Proxima Nova"/>
                <a:cs typeface="Proxima Nova"/>
                <a:sym typeface="Proxima Nova"/>
              </a:rPr>
              <a:t>Intake Mailbox:</a:t>
            </a:r>
            <a:endParaRPr sz="1400" dirty="0">
              <a:solidFill>
                <a:srgbClr val="232659"/>
              </a:solidFill>
              <a:latin typeface="Proxima Nova"/>
              <a:ea typeface="Proxima Nova"/>
              <a:cs typeface="Proxima Nova"/>
              <a:sym typeface="Proxima Nova"/>
            </a:endParaRPr>
          </a:p>
          <a:p>
            <a:pPr marL="0" lvl="0" indent="0" algn="l" rtl="0">
              <a:lnSpc>
                <a:spcPct val="115000"/>
              </a:lnSpc>
              <a:spcBef>
                <a:spcPts val="0"/>
              </a:spcBef>
              <a:spcAft>
                <a:spcPts val="0"/>
              </a:spcAft>
              <a:buSzPts val="1800"/>
              <a:buNone/>
            </a:pPr>
            <a:endParaRPr sz="1400" dirty="0">
              <a:solidFill>
                <a:srgbClr val="1D75BC"/>
              </a:solidFill>
              <a:latin typeface="Proxima Nova"/>
              <a:ea typeface="Proxima Nova"/>
              <a:cs typeface="Proxima Nova"/>
              <a:sym typeface="Proxima Nova"/>
            </a:endParaRPr>
          </a:p>
          <a:p>
            <a:pPr marL="0" lvl="0" indent="457200" algn="l" rtl="0">
              <a:lnSpc>
                <a:spcPct val="115000"/>
              </a:lnSpc>
              <a:spcBef>
                <a:spcPts val="0"/>
              </a:spcBef>
              <a:spcAft>
                <a:spcPts val="0"/>
              </a:spcAft>
              <a:buSzPts val="1800"/>
              <a:buNone/>
            </a:pPr>
            <a:r>
              <a:rPr lang="en" sz="1400" u="sng" dirty="0">
                <a:solidFill>
                  <a:schemeClr val="hlink"/>
                </a:solidFill>
                <a:latin typeface="Proxima Nova"/>
                <a:ea typeface="Proxima Nova"/>
                <a:cs typeface="Proxima Nova"/>
                <a:sym typeface="Proxima Nova"/>
                <a:hlinkClick r:id="rId3"/>
              </a:rPr>
              <a:t>satcom@gsa.gov</a:t>
            </a:r>
            <a:endParaRPr sz="1400" dirty="0">
              <a:solidFill>
                <a:srgbClr val="1D75BC"/>
              </a:solidFill>
              <a:latin typeface="Proxima Nova"/>
              <a:ea typeface="Proxima Nova"/>
              <a:cs typeface="Proxima Nova"/>
              <a:sym typeface="Proxima Nova"/>
            </a:endParaRPr>
          </a:p>
          <a:p>
            <a:pPr marL="0" lvl="0" indent="457200" algn="l" rtl="0">
              <a:lnSpc>
                <a:spcPct val="115000"/>
              </a:lnSpc>
              <a:spcBef>
                <a:spcPts val="0"/>
              </a:spcBef>
              <a:spcAft>
                <a:spcPts val="0"/>
              </a:spcAft>
              <a:buSzPts val="1800"/>
              <a:buNone/>
            </a:pPr>
            <a:endParaRPr sz="1400" dirty="0">
              <a:solidFill>
                <a:srgbClr val="1D75BC"/>
              </a:solidFill>
              <a:latin typeface="Proxima Nova"/>
              <a:ea typeface="Proxima Nova"/>
              <a:cs typeface="Proxima Nova"/>
              <a:sym typeface="Proxima Nova"/>
            </a:endParaRPr>
          </a:p>
          <a:p>
            <a:pPr marL="0" lvl="0" indent="457200" algn="l" rtl="0">
              <a:lnSpc>
                <a:spcPct val="115000"/>
              </a:lnSpc>
              <a:spcBef>
                <a:spcPts val="0"/>
              </a:spcBef>
              <a:spcAft>
                <a:spcPts val="0"/>
              </a:spcAft>
              <a:buSzPts val="1800"/>
              <a:buNone/>
            </a:pPr>
            <a:endParaRPr sz="1400" dirty="0">
              <a:solidFill>
                <a:srgbClr val="1D75BC"/>
              </a:solidFill>
              <a:latin typeface="Proxima Nova"/>
              <a:ea typeface="Proxima Nova"/>
              <a:cs typeface="Proxima Nova"/>
              <a:sym typeface="Proxima Nova"/>
            </a:endParaRPr>
          </a:p>
          <a:p>
            <a:pPr marL="0" lvl="0" indent="0" algn="l" rtl="0">
              <a:lnSpc>
                <a:spcPct val="115000"/>
              </a:lnSpc>
              <a:spcBef>
                <a:spcPts val="0"/>
              </a:spcBef>
              <a:spcAft>
                <a:spcPts val="0"/>
              </a:spcAft>
              <a:buSzPts val="1800"/>
              <a:buNone/>
            </a:pPr>
            <a:r>
              <a:rPr lang="en" sz="1400" dirty="0">
                <a:solidFill>
                  <a:srgbClr val="020202"/>
                </a:solidFill>
                <a:latin typeface="Proxima Nova"/>
                <a:ea typeface="Proxima Nova"/>
                <a:cs typeface="Proxima Nova"/>
                <a:sym typeface="Proxima Nova"/>
              </a:rPr>
              <a:t>Contact the Solutions Development </a:t>
            </a:r>
            <a:endParaRPr sz="1400" dirty="0">
              <a:solidFill>
                <a:srgbClr val="020202"/>
              </a:solidFill>
              <a:latin typeface="Proxima Nova"/>
              <a:ea typeface="Proxima Nova"/>
              <a:cs typeface="Proxima Nova"/>
              <a:sym typeface="Proxima Nova"/>
            </a:endParaRPr>
          </a:p>
          <a:p>
            <a:pPr marL="0" lvl="0" indent="0" algn="l" rtl="0">
              <a:lnSpc>
                <a:spcPct val="115000"/>
              </a:lnSpc>
              <a:spcBef>
                <a:spcPts val="0"/>
              </a:spcBef>
              <a:spcAft>
                <a:spcPts val="0"/>
              </a:spcAft>
              <a:buSzPts val="1800"/>
              <a:buNone/>
            </a:pPr>
            <a:r>
              <a:rPr lang="en" sz="1400" dirty="0">
                <a:solidFill>
                  <a:srgbClr val="020202"/>
                </a:solidFill>
                <a:latin typeface="Proxima Nova"/>
                <a:ea typeface="Proxima Nova"/>
                <a:cs typeface="Proxima Nova"/>
                <a:sym typeface="Proxima Nova"/>
              </a:rPr>
              <a:t>Intake Mailbox:</a:t>
            </a:r>
            <a:endParaRPr sz="1400" dirty="0">
              <a:solidFill>
                <a:srgbClr val="020202"/>
              </a:solidFill>
              <a:latin typeface="Proxima Nova"/>
              <a:ea typeface="Proxima Nova"/>
              <a:cs typeface="Proxima Nova"/>
              <a:sym typeface="Proxima Nova"/>
            </a:endParaRPr>
          </a:p>
          <a:p>
            <a:pPr marL="0" lvl="0" indent="457200" algn="l" rtl="0">
              <a:lnSpc>
                <a:spcPct val="115000"/>
              </a:lnSpc>
              <a:spcBef>
                <a:spcPts val="0"/>
              </a:spcBef>
              <a:spcAft>
                <a:spcPts val="0"/>
              </a:spcAft>
              <a:buSzPts val="1800"/>
              <a:buNone/>
            </a:pPr>
            <a:r>
              <a:rPr lang="en" sz="1400" u="sng" dirty="0">
                <a:solidFill>
                  <a:schemeClr val="hlink"/>
                </a:solidFill>
                <a:latin typeface="Proxima Nova"/>
                <a:ea typeface="Proxima Nova"/>
                <a:cs typeface="Proxima Nova"/>
                <a:sym typeface="Proxima Nova"/>
                <a:hlinkClick r:id="rId4"/>
              </a:rPr>
              <a:t>sdintake@gsa.gov</a:t>
            </a:r>
            <a:endParaRPr sz="1400" dirty="0">
              <a:latin typeface="Proxima Nova"/>
              <a:ea typeface="Proxima Nova"/>
              <a:cs typeface="Proxima Nova"/>
              <a:sym typeface="Proxima Nova"/>
            </a:endParaRPr>
          </a:p>
          <a:p>
            <a:pPr marL="0" lvl="0" indent="457200" algn="l" rtl="0">
              <a:lnSpc>
                <a:spcPct val="115000"/>
              </a:lnSpc>
              <a:spcBef>
                <a:spcPts val="0"/>
              </a:spcBef>
              <a:spcAft>
                <a:spcPts val="0"/>
              </a:spcAft>
              <a:buSzPts val="1800"/>
              <a:buNone/>
            </a:pPr>
            <a:endParaRPr sz="1400" dirty="0">
              <a:latin typeface="Proxima Nova"/>
              <a:ea typeface="Proxima Nova"/>
              <a:cs typeface="Proxima Nova"/>
              <a:sym typeface="Proxima Nova"/>
            </a:endParaRPr>
          </a:p>
          <a:p>
            <a:pPr marL="0" lvl="0" indent="0" algn="l" rtl="0">
              <a:lnSpc>
                <a:spcPct val="115000"/>
              </a:lnSpc>
              <a:spcBef>
                <a:spcPts val="0"/>
              </a:spcBef>
              <a:spcAft>
                <a:spcPts val="0"/>
              </a:spcAft>
              <a:buSzPts val="1800"/>
              <a:buNone/>
            </a:pPr>
            <a:endParaRPr sz="1400" dirty="0"/>
          </a:p>
          <a:p>
            <a:pPr marL="0" lvl="0" indent="0" algn="l" rtl="0">
              <a:lnSpc>
                <a:spcPct val="115000"/>
              </a:lnSpc>
              <a:spcBef>
                <a:spcPts val="1200"/>
              </a:spcBef>
              <a:spcAft>
                <a:spcPts val="1200"/>
              </a:spcAft>
              <a:buSzPts val="1800"/>
              <a:buNone/>
            </a:pPr>
            <a:endParaRPr sz="1400" dirty="0"/>
          </a:p>
        </p:txBody>
      </p:sp>
      <p:pic>
        <p:nvPicPr>
          <p:cNvPr id="223" name="Google Shape;223;p26" descr="An image of a QR code that creates an email to satcom@gsa.gov"/>
          <p:cNvPicPr preferRelativeResize="0"/>
          <p:nvPr/>
        </p:nvPicPr>
        <p:blipFill>
          <a:blip r:embed="rId5">
            <a:alphaModFix/>
          </a:blip>
          <a:stretch>
            <a:fillRect/>
          </a:stretch>
        </p:blipFill>
        <p:spPr>
          <a:xfrm>
            <a:off x="5948275" y="1306200"/>
            <a:ext cx="1062550" cy="1062550"/>
          </a:xfrm>
          <a:prstGeom prst="rect">
            <a:avLst/>
          </a:prstGeom>
          <a:noFill/>
          <a:ln>
            <a:noFill/>
          </a:ln>
        </p:spPr>
      </p:pic>
      <p:pic>
        <p:nvPicPr>
          <p:cNvPr id="222" name="Google Shape;222;p26" descr="An image of a QR code that creates an email to sdintake@gsa.gov"/>
          <p:cNvPicPr preferRelativeResize="0"/>
          <p:nvPr/>
        </p:nvPicPr>
        <p:blipFill>
          <a:blip r:embed="rId6">
            <a:alphaModFix/>
          </a:blip>
          <a:stretch>
            <a:fillRect/>
          </a:stretch>
        </p:blipFill>
        <p:spPr>
          <a:xfrm>
            <a:off x="5948275" y="2571750"/>
            <a:ext cx="1062550" cy="1062550"/>
          </a:xfrm>
          <a:prstGeom prst="rect">
            <a:avLst/>
          </a:prstGeom>
          <a:noFill/>
          <a:ln>
            <a:noFill/>
          </a:ln>
        </p:spPr>
      </p:pic>
      <p:sp>
        <p:nvSpPr>
          <p:cNvPr id="221" name="Google Shape;221;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7"/>
          <p:cNvSpPr txBox="1">
            <a:spLocks noGrp="1"/>
          </p:cNvSpPr>
          <p:nvPr>
            <p:ph type="title"/>
          </p:nvPr>
        </p:nvSpPr>
        <p:spPr>
          <a:xfrm>
            <a:off x="3032525" y="441950"/>
            <a:ext cx="6050700" cy="13665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SzPct val="100000"/>
              <a:buNone/>
            </a:pPr>
            <a:endParaRPr>
              <a:latin typeface="Proxima Nova"/>
              <a:ea typeface="Proxima Nova"/>
              <a:cs typeface="Proxima Nova"/>
              <a:sym typeface="Proxima Nova"/>
            </a:endParaRPr>
          </a:p>
          <a:p>
            <a:pPr marL="0" lvl="0" indent="0" algn="l" rtl="0">
              <a:lnSpc>
                <a:spcPct val="100000"/>
              </a:lnSpc>
              <a:spcBef>
                <a:spcPts val="0"/>
              </a:spcBef>
              <a:spcAft>
                <a:spcPts val="0"/>
              </a:spcAft>
              <a:buSzPct val="100000"/>
              <a:buNone/>
            </a:pPr>
            <a:r>
              <a:rPr lang="en">
                <a:latin typeface="Proxima Nova"/>
                <a:ea typeface="Proxima Nova"/>
                <a:cs typeface="Proxima Nova"/>
                <a:sym typeface="Proxima Nova"/>
              </a:rPr>
              <a:t>Save the Date for our next event!</a:t>
            </a:r>
            <a:endParaRPr>
              <a:latin typeface="Proxima Nova"/>
              <a:ea typeface="Proxima Nova"/>
              <a:cs typeface="Proxima Nova"/>
              <a:sym typeface="Proxima Nova"/>
            </a:endParaRPr>
          </a:p>
          <a:p>
            <a:pPr marL="0" lvl="0" indent="0" algn="l" rtl="0">
              <a:lnSpc>
                <a:spcPct val="100000"/>
              </a:lnSpc>
              <a:spcBef>
                <a:spcPts val="0"/>
              </a:spcBef>
              <a:spcAft>
                <a:spcPts val="0"/>
              </a:spcAft>
              <a:buSzPct val="100000"/>
              <a:buNone/>
            </a:pPr>
            <a:r>
              <a:rPr lang="en">
                <a:latin typeface="Proxima Nova"/>
                <a:ea typeface="Proxima Nova"/>
                <a:cs typeface="Proxima Nova"/>
                <a:sym typeface="Proxima Nova"/>
              </a:rPr>
              <a:t>Enterprise Education Series:</a:t>
            </a:r>
            <a:endParaRPr>
              <a:latin typeface="Proxima Nova"/>
              <a:ea typeface="Proxima Nova"/>
              <a:cs typeface="Proxima Nova"/>
              <a:sym typeface="Proxima Nova"/>
            </a:endParaRPr>
          </a:p>
          <a:p>
            <a:pPr marL="0" lvl="0" indent="0" algn="l" rtl="0">
              <a:lnSpc>
                <a:spcPct val="100000"/>
              </a:lnSpc>
              <a:spcBef>
                <a:spcPts val="0"/>
              </a:spcBef>
              <a:spcAft>
                <a:spcPts val="0"/>
              </a:spcAft>
              <a:buSzPct val="100000"/>
              <a:buNone/>
            </a:pPr>
            <a:r>
              <a:rPr lang="en" u="sng">
                <a:latin typeface="Proxima Nova"/>
                <a:ea typeface="Proxima Nova"/>
                <a:cs typeface="Proxima Nova"/>
                <a:sym typeface="Proxima Nova"/>
              </a:rPr>
              <a:t>SD-WAN February 12, 2025 1pm Eastern</a:t>
            </a:r>
            <a:endParaRPr i="1" u="sng">
              <a:latin typeface="Proxima Nova"/>
              <a:ea typeface="Proxima Nova"/>
              <a:cs typeface="Proxima Nova"/>
              <a:sym typeface="Proxima Nova"/>
            </a:endParaRPr>
          </a:p>
        </p:txBody>
      </p:sp>
      <p:sp>
        <p:nvSpPr>
          <p:cNvPr id="229" name="Google Shape;229;p27"/>
          <p:cNvSpPr txBox="1">
            <a:spLocks noGrp="1"/>
          </p:cNvSpPr>
          <p:nvPr>
            <p:ph type="body" idx="1"/>
          </p:nvPr>
        </p:nvSpPr>
        <p:spPr>
          <a:xfrm>
            <a:off x="3169925" y="1843494"/>
            <a:ext cx="5775900" cy="14565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Clr>
                <a:schemeClr val="dk1"/>
              </a:buClr>
              <a:buSzPts val="1800"/>
              <a:buFont typeface="Arial"/>
              <a:buNone/>
            </a:pPr>
            <a:r>
              <a:rPr lang="en" u="sng" dirty="0">
                <a:solidFill>
                  <a:schemeClr val="hlink"/>
                </a:solidFill>
                <a:latin typeface="Proxima Nova"/>
                <a:ea typeface="Proxima Nova"/>
                <a:cs typeface="Proxima Nova"/>
                <a:sym typeface="Proxima Nova"/>
                <a:hlinkClick r:id="rId3"/>
              </a:rPr>
              <a:t>Registration</a:t>
            </a:r>
            <a:r>
              <a:rPr lang="en" dirty="0">
                <a:latin typeface="Proxima Nova"/>
                <a:ea typeface="Proxima Nova"/>
                <a:cs typeface="Proxima Nova"/>
                <a:sym typeface="Proxima Nova"/>
              </a:rPr>
              <a:t> is now open. Reserve your spot today.</a:t>
            </a:r>
            <a:endParaRPr dirty="0">
              <a:latin typeface="Proxima Nova"/>
              <a:ea typeface="Proxima Nova"/>
              <a:cs typeface="Proxima Nova"/>
              <a:sym typeface="Proxima Nova"/>
            </a:endParaRPr>
          </a:p>
          <a:p>
            <a:pPr marL="0" lvl="0" indent="0" algn="r" rtl="0">
              <a:spcBef>
                <a:spcPts val="1200"/>
              </a:spcBef>
              <a:spcAft>
                <a:spcPts val="0"/>
              </a:spcAft>
              <a:buClr>
                <a:schemeClr val="dk1"/>
              </a:buClr>
              <a:buSzPts val="1800"/>
              <a:buFont typeface="Arial"/>
              <a:buNone/>
            </a:pPr>
            <a:endParaRPr i="1" dirty="0">
              <a:highlight>
                <a:schemeClr val="accent6"/>
              </a:highlight>
              <a:latin typeface="Proxima Nova"/>
              <a:ea typeface="Proxima Nova"/>
              <a:cs typeface="Proxima Nova"/>
              <a:sym typeface="Proxima Nova"/>
            </a:endParaRPr>
          </a:p>
          <a:p>
            <a:pPr marL="0" lvl="0" indent="0" algn="l" rtl="0">
              <a:spcBef>
                <a:spcPts val="1200"/>
              </a:spcBef>
              <a:spcAft>
                <a:spcPts val="0"/>
              </a:spcAft>
              <a:buClr>
                <a:schemeClr val="dk1"/>
              </a:buClr>
              <a:buSzPts val="1800"/>
              <a:buFont typeface="Arial"/>
              <a:buNone/>
            </a:pPr>
            <a:endParaRPr dirty="0">
              <a:latin typeface="Proxima Nova"/>
              <a:ea typeface="Proxima Nova"/>
              <a:cs typeface="Proxima Nova"/>
              <a:sym typeface="Proxima Nova"/>
            </a:endParaRPr>
          </a:p>
          <a:p>
            <a:pPr marL="0" lvl="0" indent="0" algn="l" rtl="0">
              <a:lnSpc>
                <a:spcPct val="115000"/>
              </a:lnSpc>
              <a:spcBef>
                <a:spcPts val="1200"/>
              </a:spcBef>
              <a:spcAft>
                <a:spcPts val="1200"/>
              </a:spcAft>
              <a:buSzPts val="1800"/>
              <a:buNone/>
            </a:pPr>
            <a:endParaRPr dirty="0">
              <a:latin typeface="Proxima Nova"/>
              <a:ea typeface="Proxima Nova"/>
              <a:cs typeface="Proxima Nova"/>
              <a:sym typeface="Proxima Nova"/>
            </a:endParaRPr>
          </a:p>
        </p:txBody>
      </p:sp>
      <p:pic>
        <p:nvPicPr>
          <p:cNvPr id="231" name="Google Shape;231;p27" descr="A QR code containing a link to the registration page of the next webinar at https://gsa.zoomgov.com/webinar/register/WN_vvg9RAaoR92E5X_BLt8qcw#/registration"/>
          <p:cNvPicPr preferRelativeResize="0"/>
          <p:nvPr/>
        </p:nvPicPr>
        <p:blipFill>
          <a:blip r:embed="rId4">
            <a:alphaModFix/>
          </a:blip>
          <a:stretch>
            <a:fillRect/>
          </a:stretch>
        </p:blipFill>
        <p:spPr>
          <a:xfrm>
            <a:off x="3169925" y="2231950"/>
            <a:ext cx="2615101" cy="2615101"/>
          </a:xfrm>
          <a:prstGeom prst="rect">
            <a:avLst/>
          </a:prstGeom>
          <a:noFill/>
          <a:ln>
            <a:noFill/>
          </a:ln>
        </p:spPr>
      </p:pic>
      <p:sp>
        <p:nvSpPr>
          <p:cNvPr id="230" name="Google Shape;230;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8"/>
          <p:cNvSpPr txBox="1">
            <a:spLocks noGrp="1"/>
          </p:cNvSpPr>
          <p:nvPr>
            <p:ph type="title"/>
          </p:nvPr>
        </p:nvSpPr>
        <p:spPr>
          <a:xfrm>
            <a:off x="3032525" y="708475"/>
            <a:ext cx="6050700" cy="6555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2800"/>
              <a:buNone/>
            </a:pPr>
            <a:r>
              <a:rPr lang="en">
                <a:latin typeface="Proxima Nova"/>
                <a:ea typeface="Proxima Nova"/>
                <a:cs typeface="Proxima Nova"/>
                <a:sym typeface="Proxima Nova"/>
              </a:rPr>
              <a:t>Let’s Stay Connected</a:t>
            </a:r>
            <a:endParaRPr i="1" u="sng">
              <a:latin typeface="Proxima Nova"/>
              <a:ea typeface="Proxima Nova"/>
              <a:cs typeface="Proxima Nova"/>
              <a:sym typeface="Proxima Nova"/>
            </a:endParaRPr>
          </a:p>
        </p:txBody>
      </p:sp>
      <p:sp>
        <p:nvSpPr>
          <p:cNvPr id="237" name="Google Shape;237;p28"/>
          <p:cNvSpPr txBox="1">
            <a:spLocks noGrp="1"/>
          </p:cNvSpPr>
          <p:nvPr>
            <p:ph type="body" idx="1"/>
          </p:nvPr>
        </p:nvSpPr>
        <p:spPr>
          <a:xfrm>
            <a:off x="3169925" y="1429644"/>
            <a:ext cx="5775900" cy="1456500"/>
          </a:xfrm>
          <a:prstGeom prst="rect">
            <a:avLst/>
          </a:prstGeom>
          <a:noFill/>
          <a:ln>
            <a:noFill/>
          </a:ln>
        </p:spPr>
        <p:txBody>
          <a:bodyPr spcFirstLastPara="1" wrap="square" lIns="0" tIns="0" rIns="91425" bIns="91425" anchor="t" anchorCtr="0">
            <a:noAutofit/>
          </a:bodyPr>
          <a:lstStyle/>
          <a:p>
            <a:pPr marL="0" lvl="0" indent="0" algn="l" rtl="0">
              <a:lnSpc>
                <a:spcPct val="100000"/>
              </a:lnSpc>
              <a:spcBef>
                <a:spcPts val="0"/>
              </a:spcBef>
              <a:spcAft>
                <a:spcPts val="0"/>
              </a:spcAft>
              <a:buClr>
                <a:schemeClr val="dk1"/>
              </a:buClr>
              <a:buSzPts val="1800"/>
              <a:buFont typeface="Arial"/>
              <a:buNone/>
            </a:pPr>
            <a:r>
              <a:rPr lang="en" b="1">
                <a:latin typeface="Proxima Nova"/>
                <a:ea typeface="Proxima Nova"/>
                <a:cs typeface="Proxima Nova"/>
                <a:sym typeface="Proxima Nova"/>
              </a:rPr>
              <a:t>F</a:t>
            </a:r>
            <a:r>
              <a:rPr lang="en">
                <a:latin typeface="Proxima Nova"/>
                <a:ea typeface="Proxima Nova"/>
                <a:cs typeface="Proxima Nova"/>
                <a:sym typeface="Proxima Nova"/>
              </a:rPr>
              <a:t>ollow us on our LinkedIn social community to stay informed!</a:t>
            </a:r>
            <a:endParaRPr>
              <a:latin typeface="Proxima Nova"/>
              <a:ea typeface="Proxima Nova"/>
              <a:cs typeface="Proxima Nova"/>
              <a:sym typeface="Proxima Nova"/>
            </a:endParaRPr>
          </a:p>
          <a:p>
            <a:pPr marL="0" lvl="0" indent="0" algn="l" rtl="0">
              <a:lnSpc>
                <a:spcPct val="100000"/>
              </a:lnSpc>
              <a:spcBef>
                <a:spcPts val="1200"/>
              </a:spcBef>
              <a:spcAft>
                <a:spcPts val="1200"/>
              </a:spcAft>
              <a:buSzPts val="1800"/>
              <a:buNone/>
            </a:pPr>
            <a:endParaRPr>
              <a:latin typeface="Proxima Nova"/>
              <a:ea typeface="Proxima Nova"/>
              <a:cs typeface="Proxima Nova"/>
              <a:sym typeface="Proxima Nova"/>
            </a:endParaRPr>
          </a:p>
        </p:txBody>
      </p:sp>
      <p:pic>
        <p:nvPicPr>
          <p:cNvPr id="239" name="Google Shape;239;p28">
            <a:extLst>
              <a:ext uri="{C183D7F6-B498-43B3-948B-1728B52AA6E4}">
                <adec:decorative xmlns:adec="http://schemas.microsoft.com/office/drawing/2017/decorative" val="1"/>
              </a:ext>
            </a:extLst>
          </p:cNvPr>
          <p:cNvPicPr preferRelativeResize="0"/>
          <p:nvPr/>
        </p:nvPicPr>
        <p:blipFill rotWithShape="1">
          <a:blip r:embed="rId3">
            <a:alphaModFix/>
          </a:blip>
          <a:srcRect l="5648" t="27896" r="31933" b="34455"/>
          <a:stretch/>
        </p:blipFill>
        <p:spPr>
          <a:xfrm>
            <a:off x="2960600" y="2951825"/>
            <a:ext cx="5484974" cy="1550051"/>
          </a:xfrm>
          <a:prstGeom prst="rect">
            <a:avLst/>
          </a:prstGeom>
          <a:noFill/>
          <a:ln>
            <a:noFill/>
          </a:ln>
        </p:spPr>
      </p:pic>
      <p:pic>
        <p:nvPicPr>
          <p:cNvPr id="240" name="Google Shape;240;p28" descr="A QR code that links to ITC's Linkedin Page at https://www.linkedin.com/showcase/office-of-information-technology-category-itc-/"/>
          <p:cNvPicPr preferRelativeResize="0"/>
          <p:nvPr/>
        </p:nvPicPr>
        <p:blipFill>
          <a:blip r:embed="rId4">
            <a:alphaModFix/>
          </a:blip>
          <a:stretch>
            <a:fillRect/>
          </a:stretch>
        </p:blipFill>
        <p:spPr>
          <a:xfrm>
            <a:off x="3032525" y="2143400"/>
            <a:ext cx="1926299" cy="1926299"/>
          </a:xfrm>
          <a:prstGeom prst="rect">
            <a:avLst/>
          </a:prstGeom>
          <a:noFill/>
          <a:ln>
            <a:noFill/>
          </a:ln>
        </p:spPr>
      </p:pic>
      <p:sp>
        <p:nvSpPr>
          <p:cNvPr id="238" name="Google Shape;238;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9"/>
          <p:cNvSpPr txBox="1">
            <a:spLocks noGrp="1"/>
          </p:cNvSpPr>
          <p:nvPr>
            <p:ph type="title"/>
          </p:nvPr>
        </p:nvSpPr>
        <p:spPr>
          <a:xfrm>
            <a:off x="3017400" y="464225"/>
            <a:ext cx="3156300" cy="17991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2800"/>
              <a:buNone/>
            </a:pPr>
            <a:r>
              <a:rPr lang="en">
                <a:latin typeface="Proxima Nova"/>
                <a:ea typeface="Proxima Nova"/>
                <a:cs typeface="Proxima Nova"/>
                <a:sym typeface="Proxima Nova"/>
              </a:rPr>
              <a:t>Q&amp;A</a:t>
            </a:r>
            <a:endParaRPr>
              <a:latin typeface="Proxima Nova"/>
              <a:ea typeface="Proxima Nova"/>
              <a:cs typeface="Proxima Nova"/>
              <a:sym typeface="Proxima Nova"/>
            </a:endParaRPr>
          </a:p>
        </p:txBody>
      </p:sp>
      <p:sp>
        <p:nvSpPr>
          <p:cNvPr id="246" name="Google Shape;246;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13</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8"/>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Proxima Nova"/>
                <a:ea typeface="Proxima Nova"/>
                <a:cs typeface="Proxima Nova"/>
                <a:sym typeface="Proxima Nova"/>
              </a:rPr>
              <a:t>Agenda</a:t>
            </a:r>
            <a:endParaRPr>
              <a:latin typeface="Proxima Nova"/>
              <a:ea typeface="Proxima Nova"/>
              <a:cs typeface="Proxima Nova"/>
              <a:sym typeface="Proxima Nova"/>
            </a:endParaRPr>
          </a:p>
        </p:txBody>
      </p:sp>
      <p:sp>
        <p:nvSpPr>
          <p:cNvPr id="126" name="Google Shape;126;p18"/>
          <p:cNvSpPr txBox="1">
            <a:spLocks noGrp="1"/>
          </p:cNvSpPr>
          <p:nvPr>
            <p:ph type="body" idx="1"/>
          </p:nvPr>
        </p:nvSpPr>
        <p:spPr>
          <a:xfrm>
            <a:off x="311700" y="1265125"/>
            <a:ext cx="8520600" cy="3416400"/>
          </a:xfrm>
          <a:prstGeom prst="rect">
            <a:avLst/>
          </a:prstGeom>
        </p:spPr>
        <p:txBody>
          <a:bodyPr spcFirstLastPara="1" wrap="square" lIns="91425" tIns="91425" rIns="91425" bIns="91425" anchor="t" anchorCtr="0">
            <a:normAutofit/>
          </a:bodyPr>
          <a:lstStyle/>
          <a:p>
            <a:pPr marL="457200" lvl="0" indent="-368300" algn="l" rtl="0">
              <a:lnSpc>
                <a:spcPct val="95000"/>
              </a:lnSpc>
              <a:spcBef>
                <a:spcPts val="0"/>
              </a:spcBef>
              <a:spcAft>
                <a:spcPts val="0"/>
              </a:spcAft>
              <a:buSzPts val="2200"/>
              <a:buFont typeface="Proxima Nova"/>
              <a:buChar char="●"/>
            </a:pPr>
            <a:r>
              <a:rPr lang="en" sz="2200">
                <a:latin typeface="Proxima Nova"/>
                <a:ea typeface="Proxima Nova"/>
                <a:cs typeface="Proxima Nova"/>
                <a:sym typeface="Proxima Nova"/>
              </a:rPr>
              <a:t>Types of Earth-Centered Orbit Satellites</a:t>
            </a:r>
            <a:endParaRPr sz="2200">
              <a:latin typeface="Proxima Nova"/>
              <a:ea typeface="Proxima Nova"/>
              <a:cs typeface="Proxima Nova"/>
              <a:sym typeface="Proxima Nova"/>
            </a:endParaRPr>
          </a:p>
          <a:p>
            <a:pPr marL="457200" lvl="0" indent="-368300" algn="l" rtl="0">
              <a:lnSpc>
                <a:spcPct val="95000"/>
              </a:lnSpc>
              <a:spcBef>
                <a:spcPts val="0"/>
              </a:spcBef>
              <a:spcAft>
                <a:spcPts val="0"/>
              </a:spcAft>
              <a:buSzPts val="2200"/>
              <a:buFont typeface="Proxima Nova"/>
              <a:buChar char="●"/>
            </a:pPr>
            <a:r>
              <a:rPr lang="en" sz="2200">
                <a:latin typeface="Proxima Nova"/>
                <a:ea typeface="Proxima Nova"/>
                <a:cs typeface="Proxima Nova"/>
                <a:sym typeface="Proxima Nova"/>
              </a:rPr>
              <a:t>LEO Satellite Overview</a:t>
            </a:r>
            <a:endParaRPr sz="2200">
              <a:latin typeface="Proxima Nova"/>
              <a:ea typeface="Proxima Nova"/>
              <a:cs typeface="Proxima Nova"/>
              <a:sym typeface="Proxima Nova"/>
            </a:endParaRPr>
          </a:p>
          <a:p>
            <a:pPr marL="457200" lvl="0" indent="-368300" algn="l" rtl="0">
              <a:lnSpc>
                <a:spcPct val="95000"/>
              </a:lnSpc>
              <a:spcBef>
                <a:spcPts val="0"/>
              </a:spcBef>
              <a:spcAft>
                <a:spcPts val="0"/>
              </a:spcAft>
              <a:buSzPts val="2200"/>
              <a:buFont typeface="Proxima Nova"/>
              <a:buChar char="●"/>
            </a:pPr>
            <a:r>
              <a:rPr lang="en" sz="2200">
                <a:latin typeface="Proxima Nova"/>
                <a:ea typeface="Proxima Nova"/>
                <a:cs typeface="Proxima Nova"/>
                <a:sym typeface="Proxima Nova"/>
              </a:rPr>
              <a:t>Capabilities</a:t>
            </a:r>
            <a:endParaRPr sz="2200">
              <a:latin typeface="Proxima Nova"/>
              <a:ea typeface="Proxima Nova"/>
              <a:cs typeface="Proxima Nova"/>
              <a:sym typeface="Proxima Nova"/>
            </a:endParaRPr>
          </a:p>
          <a:p>
            <a:pPr marL="457200" lvl="0" indent="-368300" algn="l" rtl="0">
              <a:lnSpc>
                <a:spcPct val="95000"/>
              </a:lnSpc>
              <a:spcBef>
                <a:spcPts val="0"/>
              </a:spcBef>
              <a:spcAft>
                <a:spcPts val="0"/>
              </a:spcAft>
              <a:buSzPts val="2200"/>
              <a:buFont typeface="Proxima Nova"/>
              <a:buChar char="●"/>
            </a:pPr>
            <a:r>
              <a:rPr lang="en" sz="2200">
                <a:latin typeface="Proxima Nova"/>
                <a:ea typeface="Proxima Nova"/>
                <a:cs typeface="Proxima Nova"/>
                <a:sym typeface="Proxima Nova"/>
              </a:rPr>
              <a:t>Use Cases</a:t>
            </a:r>
            <a:endParaRPr sz="2200">
              <a:latin typeface="Proxima Nova"/>
              <a:ea typeface="Proxima Nova"/>
              <a:cs typeface="Proxima Nova"/>
              <a:sym typeface="Proxima Nova"/>
            </a:endParaRPr>
          </a:p>
          <a:p>
            <a:pPr marL="457200" lvl="0" indent="-368300" algn="l" rtl="0">
              <a:lnSpc>
                <a:spcPct val="95000"/>
              </a:lnSpc>
              <a:spcBef>
                <a:spcPts val="0"/>
              </a:spcBef>
              <a:spcAft>
                <a:spcPts val="0"/>
              </a:spcAft>
              <a:buSzPts val="2200"/>
              <a:buFont typeface="Proxima Nova"/>
              <a:buChar char="●"/>
            </a:pPr>
            <a:r>
              <a:rPr lang="en" sz="2200">
                <a:latin typeface="Proxima Nova"/>
                <a:ea typeface="Proxima Nova"/>
                <a:cs typeface="Proxima Nova"/>
                <a:sym typeface="Proxima Nova"/>
              </a:rPr>
              <a:t>Guest Speaker</a:t>
            </a:r>
            <a:endParaRPr sz="2200">
              <a:latin typeface="Proxima Nova"/>
              <a:ea typeface="Proxima Nova"/>
              <a:cs typeface="Proxima Nova"/>
              <a:sym typeface="Proxima Nova"/>
            </a:endParaRPr>
          </a:p>
          <a:p>
            <a:pPr marL="457200" lvl="0" indent="-368300" algn="l" rtl="0">
              <a:lnSpc>
                <a:spcPct val="95000"/>
              </a:lnSpc>
              <a:spcBef>
                <a:spcPts val="0"/>
              </a:spcBef>
              <a:spcAft>
                <a:spcPts val="0"/>
              </a:spcAft>
              <a:buSzPts val="2200"/>
              <a:buFont typeface="Proxima Nova"/>
              <a:buChar char="●"/>
            </a:pPr>
            <a:r>
              <a:rPr lang="en" sz="2200">
                <a:latin typeface="Proxima Nova"/>
                <a:ea typeface="Proxima Nova"/>
                <a:cs typeface="Proxima Nova"/>
                <a:sym typeface="Proxima Nova"/>
              </a:rPr>
              <a:t>GSA Buyer’s Guide</a:t>
            </a:r>
            <a:endParaRPr sz="2200">
              <a:latin typeface="Proxima Nova"/>
              <a:ea typeface="Proxima Nova"/>
              <a:cs typeface="Proxima Nova"/>
              <a:sym typeface="Proxima Nova"/>
            </a:endParaRPr>
          </a:p>
          <a:p>
            <a:pPr marL="457200" lvl="0" indent="-368300" algn="l" rtl="0">
              <a:lnSpc>
                <a:spcPct val="95000"/>
              </a:lnSpc>
              <a:spcBef>
                <a:spcPts val="0"/>
              </a:spcBef>
              <a:spcAft>
                <a:spcPts val="0"/>
              </a:spcAft>
              <a:buSzPts val="2200"/>
              <a:buFont typeface="Proxima Nova"/>
              <a:buChar char="●"/>
            </a:pPr>
            <a:r>
              <a:rPr lang="en" sz="2200">
                <a:latin typeface="Proxima Nova"/>
                <a:ea typeface="Proxima Nova"/>
                <a:cs typeface="Proxima Nova"/>
                <a:sym typeface="Proxima Nova"/>
              </a:rPr>
              <a:t>Q&amp;A</a:t>
            </a:r>
            <a:endParaRPr sz="2200">
              <a:latin typeface="Proxima Nova"/>
              <a:ea typeface="Proxima Nova"/>
              <a:cs typeface="Proxima Nova"/>
              <a:sym typeface="Proxima Nova"/>
            </a:endParaRPr>
          </a:p>
          <a:p>
            <a:pPr marL="457200" lvl="0" indent="0" algn="l" rtl="0">
              <a:lnSpc>
                <a:spcPct val="95000"/>
              </a:lnSpc>
              <a:spcBef>
                <a:spcPts val="0"/>
              </a:spcBef>
              <a:spcAft>
                <a:spcPts val="0"/>
              </a:spcAft>
              <a:buNone/>
            </a:pPr>
            <a:endParaRPr sz="2200">
              <a:latin typeface="Proxima Nova"/>
              <a:ea typeface="Proxima Nova"/>
              <a:cs typeface="Proxima Nova"/>
              <a:sym typeface="Proxima Nova"/>
            </a:endParaRPr>
          </a:p>
        </p:txBody>
      </p:sp>
      <p:sp>
        <p:nvSpPr>
          <p:cNvPr id="127" name="Google Shape;127;p18"/>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
              <a:t>2</a:t>
            </a:fld>
            <a:endParaRPr/>
          </a:p>
        </p:txBody>
      </p:sp>
      <p:pic>
        <p:nvPicPr>
          <p:cNvPr id="128" name="Google Shape;128;p18">
            <a:extLst>
              <a:ext uri="{C183D7F6-B498-43B3-948B-1728B52AA6E4}">
                <adec:decorative xmlns:adec="http://schemas.microsoft.com/office/drawing/2017/decorative" val="1"/>
              </a:ext>
            </a:extLst>
          </p:cNvPr>
          <p:cNvPicPr preferRelativeResize="0"/>
          <p:nvPr/>
        </p:nvPicPr>
        <p:blipFill rotWithShape="1">
          <a:blip r:embed="rId3">
            <a:alphaModFix/>
          </a:blip>
          <a:srcRect l="4406" t="27087" r="52560"/>
          <a:stretch/>
        </p:blipFill>
        <p:spPr>
          <a:xfrm>
            <a:off x="4966025" y="1482675"/>
            <a:ext cx="3584544" cy="34163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9"/>
          <p:cNvSpPr txBox="1">
            <a:spLocks noGrp="1"/>
          </p:cNvSpPr>
          <p:nvPr>
            <p:ph type="title"/>
          </p:nvPr>
        </p:nvSpPr>
        <p:spPr>
          <a:xfrm>
            <a:off x="311700" y="160453"/>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latin typeface="Proxima Nova"/>
                <a:ea typeface="Proxima Nova"/>
                <a:cs typeface="Proxima Nova"/>
                <a:sym typeface="Proxima Nova"/>
              </a:rPr>
              <a:t>Types of Earth-Centered Orbit Satellites</a:t>
            </a:r>
            <a:endParaRPr>
              <a:latin typeface="Proxima Nova"/>
              <a:ea typeface="Proxima Nova"/>
              <a:cs typeface="Proxima Nova"/>
              <a:sym typeface="Proxima Nova"/>
            </a:endParaRPr>
          </a:p>
        </p:txBody>
      </p:sp>
      <p:sp>
        <p:nvSpPr>
          <p:cNvPr id="134" name="Google Shape;134;p19"/>
          <p:cNvSpPr txBox="1">
            <a:spLocks noGrp="1"/>
          </p:cNvSpPr>
          <p:nvPr>
            <p:ph type="sldNum" idx="12"/>
          </p:nvPr>
        </p:nvSpPr>
        <p:spPr>
          <a:xfrm>
            <a:off x="8240925" y="4899000"/>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
              <a:t>3</a:t>
            </a:fld>
            <a:endParaRPr/>
          </a:p>
        </p:txBody>
      </p:sp>
      <p:grpSp>
        <p:nvGrpSpPr>
          <p:cNvPr id="2" name="Group 1" descr="Illustration showing three types of Earth-centered orbits with their corresponding altitude, latency, and number of satellites in orbit. The orbits are depicted as concentric circles around the Earth. At the outermost layer is the Geostationary Orbit (GEO) with an altitude of 35,786 km, latency greater than 500 milliseconds, and 1,200 satellites in orbit. The middle layer is the Medium-Earth Orbit (MEO) with an altitude of 2,000 to 35,000 km, latency less than 80 milliseconds, and 300 satellites in orbit. The innermost layer represents the Low-Earth Orbit (LEO) with an altitude of 160 to 2,000 km, latency less than 30 milliseconds, and 8,300 satellites in orbit. Satellite icons are placed next to each orbit label.">
            <a:extLst>
              <a:ext uri="{FF2B5EF4-FFF2-40B4-BE49-F238E27FC236}">
                <a16:creationId xmlns:a16="http://schemas.microsoft.com/office/drawing/2014/main" id="{B81F4653-10DB-02D5-588C-3E620ECAC149}"/>
              </a:ext>
            </a:extLst>
          </p:cNvPr>
          <p:cNvGrpSpPr/>
          <p:nvPr/>
        </p:nvGrpSpPr>
        <p:grpSpPr>
          <a:xfrm>
            <a:off x="1286750" y="887353"/>
            <a:ext cx="7459675" cy="4256075"/>
            <a:chOff x="1286750" y="887353"/>
            <a:chExt cx="7459675" cy="4256075"/>
          </a:xfrm>
        </p:grpSpPr>
        <p:sp>
          <p:nvSpPr>
            <p:cNvPr id="135" name="Google Shape;135;p19"/>
            <p:cNvSpPr txBox="1"/>
            <p:nvPr/>
          </p:nvSpPr>
          <p:spPr>
            <a:xfrm rot="-2700000">
              <a:off x="3428898" y="2159155"/>
              <a:ext cx="2448004"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b="1">
                  <a:solidFill>
                    <a:srgbClr val="FFFFFF"/>
                  </a:solidFill>
                  <a:latin typeface="Roboto"/>
                  <a:ea typeface="Roboto"/>
                  <a:cs typeface="Roboto"/>
                  <a:sym typeface="Roboto"/>
                </a:rPr>
                <a:t>Achieving continuous </a:t>
              </a:r>
              <a:endParaRPr sz="1200" b="1">
                <a:solidFill>
                  <a:srgbClr val="FFFFFF"/>
                </a:solidFill>
                <a:latin typeface="Roboto"/>
                <a:ea typeface="Roboto"/>
                <a:cs typeface="Roboto"/>
                <a:sym typeface="Roboto"/>
              </a:endParaRPr>
            </a:p>
            <a:p>
              <a:pPr marL="0" lvl="0" indent="0" algn="l" rtl="0">
                <a:lnSpc>
                  <a:spcPct val="115000"/>
                </a:lnSpc>
                <a:spcBef>
                  <a:spcPts val="0"/>
                </a:spcBef>
                <a:spcAft>
                  <a:spcPts val="0"/>
                </a:spcAft>
                <a:buNone/>
              </a:pPr>
              <a:r>
                <a:rPr lang="en" sz="1200" b="1">
                  <a:solidFill>
                    <a:srgbClr val="FFFFFF"/>
                  </a:solidFill>
                  <a:latin typeface="Roboto"/>
                  <a:ea typeface="Roboto"/>
                  <a:cs typeface="Roboto"/>
                  <a:sym typeface="Roboto"/>
                </a:rPr>
                <a:t>ZTA modernization</a:t>
              </a:r>
              <a:endParaRPr sz="800" b="1">
                <a:solidFill>
                  <a:srgbClr val="FFFFFF"/>
                </a:solidFill>
                <a:latin typeface="Roboto"/>
                <a:ea typeface="Roboto"/>
                <a:cs typeface="Roboto"/>
                <a:sym typeface="Roboto"/>
              </a:endParaRPr>
            </a:p>
          </p:txBody>
        </p:sp>
        <p:pic>
          <p:nvPicPr>
            <p:cNvPr id="136" name="Google Shape;136;p19"/>
            <p:cNvPicPr preferRelativeResize="0"/>
            <p:nvPr/>
          </p:nvPicPr>
          <p:blipFill rotWithShape="1">
            <a:blip r:embed="rId3">
              <a:alphaModFix/>
            </a:blip>
            <a:srcRect l="14072" t="17252" r="4348"/>
            <a:stretch/>
          </p:blipFill>
          <p:spPr>
            <a:xfrm>
              <a:off x="1286750" y="887353"/>
              <a:ext cx="7459675" cy="4256075"/>
            </a:xfrm>
            <a:prstGeom prst="rect">
              <a:avLst/>
            </a:prstGeom>
            <a:noFill/>
            <a:ln>
              <a:noFill/>
            </a:ln>
          </p:spPr>
        </p:pic>
        <p:sp>
          <p:nvSpPr>
            <p:cNvPr id="137" name="Google Shape;137;p19"/>
            <p:cNvSpPr txBox="1"/>
            <p:nvPr/>
          </p:nvSpPr>
          <p:spPr>
            <a:xfrm>
              <a:off x="6062925" y="1209026"/>
              <a:ext cx="2453400" cy="10914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0"/>
                </a:spcAft>
                <a:buNone/>
              </a:pPr>
              <a:r>
                <a:rPr lang="en" sz="1500" b="1" u="sng" dirty="0">
                  <a:solidFill>
                    <a:srgbClr val="434343"/>
                  </a:solidFill>
                  <a:latin typeface="Proxima Nova"/>
                  <a:ea typeface="Proxima Nova"/>
                  <a:cs typeface="Proxima Nova"/>
                  <a:sym typeface="Proxima Nova"/>
                </a:rPr>
                <a:t>Geostationary Orbit (GEO)</a:t>
              </a:r>
              <a:endParaRPr sz="1500" b="1" u="sng" dirty="0">
                <a:solidFill>
                  <a:srgbClr val="434343"/>
                </a:solidFill>
                <a:latin typeface="Proxima Nova"/>
                <a:ea typeface="Proxima Nova"/>
                <a:cs typeface="Proxima Nova"/>
                <a:sym typeface="Proxima Nova"/>
              </a:endParaRPr>
            </a:p>
            <a:p>
              <a:pPr marL="0" lvl="0" indent="0" algn="l" rtl="0">
                <a:lnSpc>
                  <a:spcPct val="95000"/>
                </a:lnSpc>
                <a:spcBef>
                  <a:spcPts val="0"/>
                </a:spcBef>
                <a:spcAft>
                  <a:spcPts val="0"/>
                </a:spcAft>
                <a:buNone/>
              </a:pPr>
              <a:r>
                <a:rPr lang="en" sz="1100" dirty="0">
                  <a:solidFill>
                    <a:srgbClr val="434343"/>
                  </a:solidFill>
                  <a:latin typeface="Proxima Nova"/>
                  <a:ea typeface="Proxima Nova"/>
                  <a:cs typeface="Proxima Nova"/>
                  <a:sym typeface="Proxima Nova"/>
                </a:rPr>
                <a:t>Altitude: </a:t>
              </a:r>
              <a:r>
                <a:rPr lang="en" sz="1000" dirty="0">
                  <a:solidFill>
                    <a:schemeClr val="dk1"/>
                  </a:solidFill>
                  <a:latin typeface="Proxima Nova"/>
                  <a:ea typeface="Proxima Nova"/>
                  <a:cs typeface="Proxima Nova"/>
                  <a:sym typeface="Proxima Nova"/>
                </a:rPr>
                <a:t>35,786 km</a:t>
              </a:r>
              <a:endParaRPr sz="1100" dirty="0">
                <a:solidFill>
                  <a:srgbClr val="434343"/>
                </a:solidFill>
                <a:latin typeface="Proxima Nova"/>
                <a:ea typeface="Proxima Nova"/>
                <a:cs typeface="Proxima Nova"/>
                <a:sym typeface="Proxima Nova"/>
              </a:endParaRPr>
            </a:p>
            <a:p>
              <a:pPr marL="0" lvl="0" indent="0" algn="l" rtl="0">
                <a:lnSpc>
                  <a:spcPct val="95000"/>
                </a:lnSpc>
                <a:spcBef>
                  <a:spcPts val="0"/>
                </a:spcBef>
                <a:spcAft>
                  <a:spcPts val="0"/>
                </a:spcAft>
                <a:buNone/>
              </a:pPr>
              <a:r>
                <a:rPr lang="en" sz="1100" dirty="0">
                  <a:solidFill>
                    <a:srgbClr val="434343"/>
                  </a:solidFill>
                  <a:latin typeface="Proxima Nova"/>
                  <a:ea typeface="Proxima Nova"/>
                  <a:cs typeface="Proxima Nova"/>
                  <a:sym typeface="Proxima Nova"/>
                </a:rPr>
                <a:t>Latency: </a:t>
              </a:r>
              <a:r>
                <a:rPr lang="en" sz="1000" dirty="0">
                  <a:solidFill>
                    <a:schemeClr val="dk1"/>
                  </a:solidFill>
                  <a:latin typeface="Proxima Nova"/>
                  <a:ea typeface="Proxima Nova"/>
                  <a:cs typeface="Proxima Nova"/>
                  <a:sym typeface="Proxima Nova"/>
                </a:rPr>
                <a:t>&gt;500ms</a:t>
              </a:r>
              <a:endParaRPr sz="1000" dirty="0">
                <a:solidFill>
                  <a:schemeClr val="dk1"/>
                </a:solidFill>
                <a:latin typeface="Proxima Nova"/>
                <a:ea typeface="Proxima Nova"/>
                <a:cs typeface="Proxima Nova"/>
                <a:sym typeface="Proxima Nova"/>
              </a:endParaRPr>
            </a:p>
            <a:p>
              <a:pPr marL="0" lvl="0" indent="0" algn="l" rtl="0">
                <a:lnSpc>
                  <a:spcPct val="95000"/>
                </a:lnSpc>
                <a:spcBef>
                  <a:spcPts val="0"/>
                </a:spcBef>
                <a:spcAft>
                  <a:spcPts val="0"/>
                </a:spcAft>
                <a:buNone/>
              </a:pPr>
              <a:r>
                <a:rPr lang="en" sz="1000" dirty="0">
                  <a:solidFill>
                    <a:schemeClr val="dk1"/>
                  </a:solidFill>
                  <a:latin typeface="Proxima Nova"/>
                  <a:ea typeface="Proxima Nova"/>
                  <a:cs typeface="Proxima Nova"/>
                  <a:sym typeface="Proxima Nova"/>
                </a:rPr>
                <a:t>Satellites in Orbit: 1,200</a:t>
              </a:r>
              <a:endParaRPr sz="1000" dirty="0">
                <a:solidFill>
                  <a:schemeClr val="dk1"/>
                </a:solidFill>
                <a:latin typeface="Proxima Nova"/>
                <a:ea typeface="Proxima Nova"/>
                <a:cs typeface="Proxima Nova"/>
                <a:sym typeface="Proxima Nova"/>
              </a:endParaRPr>
            </a:p>
            <a:p>
              <a:pPr marL="0" lvl="0" indent="0" algn="l" rtl="0">
                <a:lnSpc>
                  <a:spcPct val="95000"/>
                </a:lnSpc>
                <a:spcBef>
                  <a:spcPts val="0"/>
                </a:spcBef>
                <a:spcAft>
                  <a:spcPts val="0"/>
                </a:spcAft>
                <a:buNone/>
              </a:pPr>
              <a:endParaRPr sz="1500" dirty="0">
                <a:solidFill>
                  <a:srgbClr val="434343"/>
                </a:solidFill>
                <a:latin typeface="Proxima Nova"/>
                <a:ea typeface="Proxima Nova"/>
                <a:cs typeface="Proxima Nova"/>
                <a:sym typeface="Proxima Nova"/>
              </a:endParaRPr>
            </a:p>
          </p:txBody>
        </p:sp>
        <p:sp>
          <p:nvSpPr>
            <p:cNvPr id="138" name="Google Shape;138;p19"/>
            <p:cNvSpPr txBox="1"/>
            <p:nvPr/>
          </p:nvSpPr>
          <p:spPr>
            <a:xfrm>
              <a:off x="5746425" y="2147801"/>
              <a:ext cx="3000000" cy="1252200"/>
            </a:xfrm>
            <a:prstGeom prst="rect">
              <a:avLst/>
            </a:prstGeom>
            <a:noFill/>
            <a:ln>
              <a:noFill/>
            </a:ln>
          </p:spPr>
          <p:txBody>
            <a:bodyPr spcFirstLastPara="1" wrap="square" lIns="91425" tIns="91425" rIns="91425" bIns="91425" anchor="t" anchorCtr="0">
              <a:spAutoFit/>
            </a:bodyPr>
            <a:lstStyle/>
            <a:p>
              <a:pPr marL="0" marR="0" lvl="0" indent="0" algn="l" rtl="0">
                <a:lnSpc>
                  <a:spcPct val="95000"/>
                </a:lnSpc>
                <a:spcBef>
                  <a:spcPts val="0"/>
                </a:spcBef>
                <a:spcAft>
                  <a:spcPts val="0"/>
                </a:spcAft>
                <a:buNone/>
              </a:pPr>
              <a:r>
                <a:rPr lang="en" sz="1500" b="1" u="sng" dirty="0">
                  <a:solidFill>
                    <a:srgbClr val="434343"/>
                  </a:solidFill>
                  <a:latin typeface="Proxima Nova"/>
                  <a:ea typeface="Proxima Nova"/>
                  <a:cs typeface="Proxima Nova"/>
                  <a:sym typeface="Proxima Nova"/>
                </a:rPr>
                <a:t>Medium-Earth Orbit (MEO)</a:t>
              </a:r>
              <a:endParaRPr sz="1500" b="1" u="sng" dirty="0">
                <a:solidFill>
                  <a:srgbClr val="434343"/>
                </a:solidFill>
                <a:latin typeface="Proxima Nova"/>
                <a:ea typeface="Proxima Nova"/>
                <a:cs typeface="Proxima Nova"/>
                <a:sym typeface="Proxima Nova"/>
              </a:endParaRPr>
            </a:p>
            <a:p>
              <a:pPr marL="0" marR="0" lvl="0" indent="0" algn="l" rtl="0">
                <a:lnSpc>
                  <a:spcPct val="95000"/>
                </a:lnSpc>
                <a:spcBef>
                  <a:spcPts val="0"/>
                </a:spcBef>
                <a:spcAft>
                  <a:spcPts val="0"/>
                </a:spcAft>
                <a:buNone/>
              </a:pPr>
              <a:r>
                <a:rPr lang="en" sz="1100" dirty="0">
                  <a:solidFill>
                    <a:srgbClr val="434343"/>
                  </a:solidFill>
                  <a:latin typeface="Proxima Nova"/>
                  <a:ea typeface="Proxima Nova"/>
                  <a:cs typeface="Proxima Nova"/>
                  <a:sym typeface="Proxima Nova"/>
                </a:rPr>
                <a:t>Altitude: 2,000 - 35,000 km</a:t>
              </a:r>
              <a:endParaRPr sz="1100" dirty="0">
                <a:solidFill>
                  <a:srgbClr val="434343"/>
                </a:solidFill>
                <a:latin typeface="Proxima Nova"/>
                <a:ea typeface="Proxima Nova"/>
                <a:cs typeface="Proxima Nova"/>
                <a:sym typeface="Proxima Nova"/>
              </a:endParaRPr>
            </a:p>
            <a:p>
              <a:pPr marL="0" marR="0" lvl="0" indent="0" algn="l" rtl="0">
                <a:lnSpc>
                  <a:spcPct val="95000"/>
                </a:lnSpc>
                <a:spcBef>
                  <a:spcPts val="0"/>
                </a:spcBef>
                <a:spcAft>
                  <a:spcPts val="0"/>
                </a:spcAft>
                <a:buNone/>
              </a:pPr>
              <a:r>
                <a:rPr lang="en" sz="1100" dirty="0">
                  <a:solidFill>
                    <a:srgbClr val="434343"/>
                  </a:solidFill>
                  <a:latin typeface="Proxima Nova"/>
                  <a:ea typeface="Proxima Nova"/>
                  <a:cs typeface="Proxima Nova"/>
                  <a:sym typeface="Proxima Nova"/>
                </a:rPr>
                <a:t>Latency: &lt;80ms</a:t>
              </a:r>
              <a:endParaRPr sz="1100" dirty="0">
                <a:solidFill>
                  <a:srgbClr val="434343"/>
                </a:solidFill>
                <a:latin typeface="Proxima Nova"/>
                <a:ea typeface="Proxima Nova"/>
                <a:cs typeface="Proxima Nova"/>
                <a:sym typeface="Proxima Nova"/>
              </a:endParaRPr>
            </a:p>
            <a:p>
              <a:pPr marL="0" lvl="0" indent="0" algn="l" rtl="0">
                <a:lnSpc>
                  <a:spcPct val="95000"/>
                </a:lnSpc>
                <a:spcBef>
                  <a:spcPts val="0"/>
                </a:spcBef>
                <a:spcAft>
                  <a:spcPts val="0"/>
                </a:spcAft>
                <a:buClr>
                  <a:schemeClr val="dk1"/>
                </a:buClr>
                <a:buSzPts val="1100"/>
                <a:buFont typeface="Arial"/>
                <a:buNone/>
              </a:pPr>
              <a:r>
                <a:rPr lang="en" sz="1000" dirty="0">
                  <a:solidFill>
                    <a:schemeClr val="dk1"/>
                  </a:solidFill>
                  <a:latin typeface="Proxima Nova"/>
                  <a:ea typeface="Proxima Nova"/>
                  <a:cs typeface="Proxima Nova"/>
                  <a:sym typeface="Proxima Nova"/>
                </a:rPr>
                <a:t>Satellites in Orbit: 300</a:t>
              </a:r>
              <a:endParaRPr sz="1000" dirty="0">
                <a:solidFill>
                  <a:schemeClr val="dk1"/>
                </a:solidFill>
                <a:latin typeface="Proxima Nova"/>
                <a:ea typeface="Proxima Nova"/>
                <a:cs typeface="Proxima Nova"/>
                <a:sym typeface="Proxima Nova"/>
              </a:endParaRPr>
            </a:p>
            <a:p>
              <a:pPr marL="0" marR="0" lvl="0" indent="0" algn="l" rtl="0">
                <a:lnSpc>
                  <a:spcPct val="95000"/>
                </a:lnSpc>
                <a:spcBef>
                  <a:spcPts val="0"/>
                </a:spcBef>
                <a:spcAft>
                  <a:spcPts val="0"/>
                </a:spcAft>
                <a:buNone/>
              </a:pPr>
              <a:endParaRPr sz="1100" dirty="0">
                <a:solidFill>
                  <a:srgbClr val="434343"/>
                </a:solidFill>
                <a:latin typeface="Proxima Nova"/>
                <a:ea typeface="Proxima Nova"/>
                <a:cs typeface="Proxima Nova"/>
                <a:sym typeface="Proxima Nova"/>
              </a:endParaRPr>
            </a:p>
            <a:p>
              <a:pPr marL="0" marR="0" lvl="0" indent="0" algn="l" rtl="0">
                <a:lnSpc>
                  <a:spcPct val="95000"/>
                </a:lnSpc>
                <a:spcBef>
                  <a:spcPts val="0"/>
                </a:spcBef>
                <a:spcAft>
                  <a:spcPts val="0"/>
                </a:spcAft>
                <a:buNone/>
              </a:pPr>
              <a:endParaRPr sz="1500" dirty="0">
                <a:solidFill>
                  <a:srgbClr val="434343"/>
                </a:solidFill>
                <a:latin typeface="Proxima Nova"/>
                <a:ea typeface="Proxima Nova"/>
                <a:cs typeface="Proxima Nova"/>
                <a:sym typeface="Proxima Nova"/>
              </a:endParaRPr>
            </a:p>
          </p:txBody>
        </p:sp>
        <p:sp>
          <p:nvSpPr>
            <p:cNvPr id="139" name="Google Shape;139;p19"/>
            <p:cNvSpPr txBox="1"/>
            <p:nvPr/>
          </p:nvSpPr>
          <p:spPr>
            <a:xfrm>
              <a:off x="5433825" y="3127126"/>
              <a:ext cx="2647200" cy="1296000"/>
            </a:xfrm>
            <a:prstGeom prst="rect">
              <a:avLst/>
            </a:prstGeom>
            <a:noFill/>
            <a:ln>
              <a:noFill/>
            </a:ln>
          </p:spPr>
          <p:txBody>
            <a:bodyPr spcFirstLastPara="1" wrap="square" lIns="91425" tIns="91425" rIns="91425" bIns="91425" anchor="t" anchorCtr="0">
              <a:spAutoFit/>
            </a:bodyPr>
            <a:lstStyle/>
            <a:p>
              <a:pPr marL="0" marR="0" lvl="0" indent="0" algn="l" rtl="0">
                <a:lnSpc>
                  <a:spcPct val="95000"/>
                </a:lnSpc>
                <a:spcBef>
                  <a:spcPts val="0"/>
                </a:spcBef>
                <a:spcAft>
                  <a:spcPts val="0"/>
                </a:spcAft>
                <a:buNone/>
              </a:pPr>
              <a:r>
                <a:rPr lang="en" sz="1500" b="1" u="sng">
                  <a:solidFill>
                    <a:srgbClr val="434343"/>
                  </a:solidFill>
                  <a:latin typeface="Proxima Nova"/>
                  <a:ea typeface="Proxima Nova"/>
                  <a:cs typeface="Proxima Nova"/>
                  <a:sym typeface="Proxima Nova"/>
                </a:rPr>
                <a:t>Low-Earth Orbit (LEO)</a:t>
              </a:r>
              <a:endParaRPr sz="1500" b="1" u="sng">
                <a:solidFill>
                  <a:srgbClr val="434343"/>
                </a:solidFill>
                <a:latin typeface="Proxima Nova"/>
                <a:ea typeface="Proxima Nova"/>
                <a:cs typeface="Proxima Nova"/>
                <a:sym typeface="Proxima Nova"/>
              </a:endParaRPr>
            </a:p>
            <a:p>
              <a:pPr marL="0" marR="0" lvl="0" indent="0" algn="l" rtl="0">
                <a:lnSpc>
                  <a:spcPct val="95000"/>
                </a:lnSpc>
                <a:spcBef>
                  <a:spcPts val="0"/>
                </a:spcBef>
                <a:spcAft>
                  <a:spcPts val="0"/>
                </a:spcAft>
                <a:buNone/>
              </a:pPr>
              <a:r>
                <a:rPr lang="en" sz="1100">
                  <a:solidFill>
                    <a:srgbClr val="434343"/>
                  </a:solidFill>
                  <a:latin typeface="Proxima Nova"/>
                  <a:ea typeface="Proxima Nova"/>
                  <a:cs typeface="Proxima Nova"/>
                  <a:sym typeface="Proxima Nova"/>
                </a:rPr>
                <a:t>Altitude: 160 - 2,000 km</a:t>
              </a:r>
              <a:endParaRPr sz="1100">
                <a:solidFill>
                  <a:srgbClr val="434343"/>
                </a:solidFill>
                <a:latin typeface="Proxima Nova"/>
                <a:ea typeface="Proxima Nova"/>
                <a:cs typeface="Proxima Nova"/>
                <a:sym typeface="Proxima Nova"/>
              </a:endParaRPr>
            </a:p>
            <a:p>
              <a:pPr marL="0" marR="0" lvl="0" indent="0" algn="l" rtl="0">
                <a:lnSpc>
                  <a:spcPct val="95000"/>
                </a:lnSpc>
                <a:spcBef>
                  <a:spcPts val="0"/>
                </a:spcBef>
                <a:spcAft>
                  <a:spcPts val="0"/>
                </a:spcAft>
                <a:buNone/>
              </a:pPr>
              <a:r>
                <a:rPr lang="en" sz="1100">
                  <a:solidFill>
                    <a:srgbClr val="434343"/>
                  </a:solidFill>
                  <a:latin typeface="Proxima Nova"/>
                  <a:ea typeface="Proxima Nova"/>
                  <a:cs typeface="Proxima Nova"/>
                  <a:sym typeface="Proxima Nova"/>
                </a:rPr>
                <a:t>Latency: &lt;30ms</a:t>
              </a:r>
              <a:endParaRPr>
                <a:solidFill>
                  <a:schemeClr val="dk1"/>
                </a:solidFill>
              </a:endParaRPr>
            </a:p>
            <a:p>
              <a:pPr marL="0" lvl="0" indent="0" algn="l" rtl="0">
                <a:lnSpc>
                  <a:spcPct val="9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Satellites in Orbit: 8,300</a:t>
              </a:r>
              <a:endParaRPr sz="1000">
                <a:solidFill>
                  <a:schemeClr val="dk1"/>
                </a:solidFill>
                <a:latin typeface="Proxima Nova"/>
                <a:ea typeface="Proxima Nova"/>
                <a:cs typeface="Proxima Nova"/>
                <a:sym typeface="Proxima Nova"/>
              </a:endParaRPr>
            </a:p>
            <a:p>
              <a:pPr marL="0" marR="0" lvl="0" indent="0" algn="l" rtl="0">
                <a:lnSpc>
                  <a:spcPct val="95000"/>
                </a:lnSpc>
                <a:spcBef>
                  <a:spcPts val="0"/>
                </a:spcBef>
                <a:spcAft>
                  <a:spcPts val="0"/>
                </a:spcAft>
                <a:buNone/>
              </a:pPr>
              <a:endParaRPr>
                <a:solidFill>
                  <a:schemeClr val="dk1"/>
                </a:solidFill>
              </a:endParaRPr>
            </a:p>
            <a:p>
              <a:pPr marL="0" marR="0" lvl="0" indent="0" algn="l" rtl="0">
                <a:lnSpc>
                  <a:spcPct val="95000"/>
                </a:lnSpc>
                <a:spcBef>
                  <a:spcPts val="0"/>
                </a:spcBef>
                <a:spcAft>
                  <a:spcPts val="0"/>
                </a:spcAft>
                <a:buNone/>
              </a:pPr>
              <a:r>
                <a:rPr lang="en" sz="1500">
                  <a:solidFill>
                    <a:srgbClr val="434343"/>
                  </a:solidFill>
                  <a:latin typeface="Proxima Nova"/>
                  <a:ea typeface="Proxima Nova"/>
                  <a:cs typeface="Proxima Nova"/>
                  <a:sym typeface="Proxima Nova"/>
                </a:rPr>
                <a:t> </a:t>
              </a:r>
              <a:endParaRPr sz="1500">
                <a:solidFill>
                  <a:srgbClr val="434343"/>
                </a:solidFill>
                <a:latin typeface="Proxima Nova"/>
                <a:ea typeface="Proxima Nova"/>
                <a:cs typeface="Proxima Nova"/>
                <a:sym typeface="Proxima Nova"/>
              </a:endParaRPr>
            </a:p>
          </p:txBody>
        </p:sp>
      </p:grpSp>
      <p:sp>
        <p:nvSpPr>
          <p:cNvPr id="140" name="Google Shape;140;p19"/>
          <p:cNvSpPr txBox="1"/>
          <p:nvPr/>
        </p:nvSpPr>
        <p:spPr>
          <a:xfrm>
            <a:off x="311700" y="990878"/>
            <a:ext cx="4260300" cy="22905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0"/>
              </a:spcAft>
              <a:buNone/>
            </a:pPr>
            <a:r>
              <a:rPr lang="en" sz="2300">
                <a:solidFill>
                  <a:srgbClr val="434343"/>
                </a:solidFill>
                <a:latin typeface="Proxima Nova"/>
                <a:ea typeface="Proxima Nova"/>
                <a:cs typeface="Proxima Nova"/>
                <a:sym typeface="Proxima Nova"/>
              </a:rPr>
              <a:t>Of the 9,800 </a:t>
            </a:r>
            <a:endParaRPr sz="2300">
              <a:solidFill>
                <a:srgbClr val="434343"/>
              </a:solidFill>
              <a:latin typeface="Proxima Nova"/>
              <a:ea typeface="Proxima Nova"/>
              <a:cs typeface="Proxima Nova"/>
              <a:sym typeface="Proxima Nova"/>
            </a:endParaRPr>
          </a:p>
          <a:p>
            <a:pPr marL="0" lvl="0" indent="0" algn="l" rtl="0">
              <a:lnSpc>
                <a:spcPct val="95000"/>
              </a:lnSpc>
              <a:spcBef>
                <a:spcPts val="0"/>
              </a:spcBef>
              <a:spcAft>
                <a:spcPts val="0"/>
              </a:spcAft>
              <a:buNone/>
            </a:pPr>
            <a:r>
              <a:rPr lang="en" sz="2300">
                <a:solidFill>
                  <a:srgbClr val="434343"/>
                </a:solidFill>
                <a:latin typeface="Proxima Nova"/>
                <a:ea typeface="Proxima Nova"/>
                <a:cs typeface="Proxima Nova"/>
                <a:sym typeface="Proxima Nova"/>
              </a:rPr>
              <a:t>active satellites, </a:t>
            </a:r>
            <a:endParaRPr sz="2300">
              <a:solidFill>
                <a:srgbClr val="434343"/>
              </a:solidFill>
              <a:latin typeface="Proxima Nova"/>
              <a:ea typeface="Proxima Nova"/>
              <a:cs typeface="Proxima Nova"/>
              <a:sym typeface="Proxima Nova"/>
            </a:endParaRPr>
          </a:p>
          <a:p>
            <a:pPr marL="0" lvl="0" indent="0" algn="l" rtl="0">
              <a:lnSpc>
                <a:spcPct val="95000"/>
              </a:lnSpc>
              <a:spcBef>
                <a:spcPts val="0"/>
              </a:spcBef>
              <a:spcAft>
                <a:spcPts val="0"/>
              </a:spcAft>
              <a:buNone/>
            </a:pPr>
            <a:r>
              <a:rPr lang="en" sz="2300">
                <a:solidFill>
                  <a:srgbClr val="434343"/>
                </a:solidFill>
                <a:latin typeface="Proxima Nova"/>
                <a:ea typeface="Proxima Nova"/>
                <a:cs typeface="Proxima Nova"/>
                <a:sym typeface="Proxima Nova"/>
              </a:rPr>
              <a:t>LEO makes up </a:t>
            </a:r>
            <a:endParaRPr sz="2300">
              <a:solidFill>
                <a:srgbClr val="434343"/>
              </a:solidFill>
              <a:latin typeface="Proxima Nova"/>
              <a:ea typeface="Proxima Nova"/>
              <a:cs typeface="Proxima Nova"/>
              <a:sym typeface="Proxima Nova"/>
            </a:endParaRPr>
          </a:p>
          <a:p>
            <a:pPr marL="0" lvl="0" indent="0" algn="l" rtl="0">
              <a:lnSpc>
                <a:spcPct val="95000"/>
              </a:lnSpc>
              <a:spcBef>
                <a:spcPts val="0"/>
              </a:spcBef>
              <a:spcAft>
                <a:spcPts val="0"/>
              </a:spcAft>
              <a:buNone/>
            </a:pPr>
            <a:r>
              <a:rPr lang="en" sz="2300">
                <a:solidFill>
                  <a:srgbClr val="434343"/>
                </a:solidFill>
                <a:latin typeface="Proxima Nova"/>
                <a:ea typeface="Proxima Nova"/>
                <a:cs typeface="Proxima Nova"/>
                <a:sym typeface="Proxima Nova"/>
              </a:rPr>
              <a:t>the largest </a:t>
            </a:r>
            <a:endParaRPr sz="2300">
              <a:solidFill>
                <a:srgbClr val="434343"/>
              </a:solidFill>
              <a:latin typeface="Proxima Nova"/>
              <a:ea typeface="Proxima Nova"/>
              <a:cs typeface="Proxima Nova"/>
              <a:sym typeface="Proxima Nova"/>
            </a:endParaRPr>
          </a:p>
          <a:p>
            <a:pPr marL="0" lvl="0" indent="0" algn="l" rtl="0">
              <a:lnSpc>
                <a:spcPct val="95000"/>
              </a:lnSpc>
              <a:spcBef>
                <a:spcPts val="0"/>
              </a:spcBef>
              <a:spcAft>
                <a:spcPts val="0"/>
              </a:spcAft>
              <a:buNone/>
            </a:pPr>
            <a:r>
              <a:rPr lang="en" sz="2300">
                <a:solidFill>
                  <a:srgbClr val="434343"/>
                </a:solidFill>
                <a:latin typeface="Proxima Nova"/>
                <a:ea typeface="Proxima Nova"/>
                <a:cs typeface="Proxima Nova"/>
                <a:sym typeface="Proxima Nova"/>
              </a:rPr>
              <a:t>group.</a:t>
            </a:r>
            <a:endParaRPr sz="2300">
              <a:solidFill>
                <a:srgbClr val="434343"/>
              </a:solidFill>
              <a:latin typeface="Proxima Nova"/>
              <a:ea typeface="Proxima Nova"/>
              <a:cs typeface="Proxima Nova"/>
              <a:sym typeface="Proxima Nova"/>
            </a:endParaRPr>
          </a:p>
          <a:p>
            <a:pPr marL="0" marR="0" lvl="0" indent="0" algn="l" rtl="0">
              <a:lnSpc>
                <a:spcPct val="95000"/>
              </a:lnSpc>
              <a:spcBef>
                <a:spcPts val="0"/>
              </a:spcBef>
              <a:spcAft>
                <a:spcPts val="0"/>
              </a:spcAft>
              <a:buNone/>
            </a:pPr>
            <a:endParaRPr>
              <a:solidFill>
                <a:schemeClr val="dk1"/>
              </a:solidFill>
            </a:endParaRPr>
          </a:p>
          <a:p>
            <a:pPr marL="0" marR="0" lvl="0" indent="0" algn="l" rtl="0">
              <a:lnSpc>
                <a:spcPct val="95000"/>
              </a:lnSpc>
              <a:spcBef>
                <a:spcPts val="0"/>
              </a:spcBef>
              <a:spcAft>
                <a:spcPts val="0"/>
              </a:spcAft>
              <a:buNone/>
            </a:pPr>
            <a:r>
              <a:rPr lang="en" sz="1500">
                <a:solidFill>
                  <a:srgbClr val="434343"/>
                </a:solidFill>
                <a:latin typeface="Proxima Nova"/>
                <a:ea typeface="Proxima Nova"/>
                <a:cs typeface="Proxima Nova"/>
                <a:sym typeface="Proxima Nova"/>
              </a:rPr>
              <a:t> </a:t>
            </a:r>
            <a:endParaRPr sz="1500">
              <a:solidFill>
                <a:srgbClr val="434343"/>
              </a:solidFill>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0"/>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Proxima Nova"/>
                <a:ea typeface="Proxima Nova"/>
                <a:cs typeface="Proxima Nova"/>
                <a:sym typeface="Proxima Nova"/>
              </a:rPr>
              <a:t>LEO vs. MEO vs. GEO</a:t>
            </a:r>
            <a:endParaRPr>
              <a:latin typeface="Proxima Nova"/>
              <a:ea typeface="Proxima Nova"/>
              <a:cs typeface="Proxima Nova"/>
              <a:sym typeface="Proxima Nova"/>
            </a:endParaRPr>
          </a:p>
        </p:txBody>
      </p:sp>
      <p:sp>
        <p:nvSpPr>
          <p:cNvPr id="147" name="Google Shape;147;p20">
            <a:extLst>
              <a:ext uri="{C183D7F6-B498-43B3-948B-1728B52AA6E4}">
                <adec:decorative xmlns:adec="http://schemas.microsoft.com/office/drawing/2017/decorative" val="1"/>
              </a:ext>
            </a:extLst>
          </p:cNvPr>
          <p:cNvSpPr txBox="1"/>
          <p:nvPr/>
        </p:nvSpPr>
        <p:spPr>
          <a:xfrm rot="-2700000">
            <a:off x="3428898" y="2159227"/>
            <a:ext cx="2448004"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b="1">
                <a:solidFill>
                  <a:srgbClr val="FFFFFF"/>
                </a:solidFill>
                <a:latin typeface="Roboto"/>
                <a:ea typeface="Roboto"/>
                <a:cs typeface="Roboto"/>
                <a:sym typeface="Roboto"/>
              </a:rPr>
              <a:t>Achieving continuous </a:t>
            </a:r>
            <a:endParaRPr sz="1200" b="1">
              <a:solidFill>
                <a:srgbClr val="FFFFFF"/>
              </a:solidFill>
              <a:latin typeface="Roboto"/>
              <a:ea typeface="Roboto"/>
              <a:cs typeface="Roboto"/>
              <a:sym typeface="Roboto"/>
            </a:endParaRPr>
          </a:p>
          <a:p>
            <a:pPr marL="0" lvl="0" indent="0" algn="l" rtl="0">
              <a:lnSpc>
                <a:spcPct val="115000"/>
              </a:lnSpc>
              <a:spcBef>
                <a:spcPts val="0"/>
              </a:spcBef>
              <a:spcAft>
                <a:spcPts val="0"/>
              </a:spcAft>
              <a:buNone/>
            </a:pPr>
            <a:r>
              <a:rPr lang="en" sz="1200" b="1">
                <a:solidFill>
                  <a:srgbClr val="FFFFFF"/>
                </a:solidFill>
                <a:latin typeface="Roboto"/>
                <a:ea typeface="Roboto"/>
                <a:cs typeface="Roboto"/>
                <a:sym typeface="Roboto"/>
              </a:rPr>
              <a:t>ZTA modernization</a:t>
            </a:r>
            <a:endParaRPr sz="800" b="1">
              <a:solidFill>
                <a:srgbClr val="FFFFFF"/>
              </a:solidFill>
              <a:latin typeface="Roboto"/>
              <a:ea typeface="Roboto"/>
              <a:cs typeface="Roboto"/>
              <a:sym typeface="Roboto"/>
            </a:endParaRPr>
          </a:p>
        </p:txBody>
      </p:sp>
      <p:sp>
        <p:nvSpPr>
          <p:cNvPr id="148" name="Google Shape;148;p20"/>
          <p:cNvSpPr txBox="1">
            <a:spLocks noGrp="1"/>
          </p:cNvSpPr>
          <p:nvPr>
            <p:ph type="body" idx="1"/>
          </p:nvPr>
        </p:nvSpPr>
        <p:spPr>
          <a:xfrm>
            <a:off x="311700" y="1265125"/>
            <a:ext cx="8520600" cy="3416400"/>
          </a:xfrm>
          <a:prstGeom prst="rect">
            <a:avLst/>
          </a:prstGeom>
        </p:spPr>
        <p:txBody>
          <a:bodyPr spcFirstLastPara="1" wrap="square" lIns="91425" tIns="91425" rIns="91425" bIns="91425" anchor="t" anchorCtr="0">
            <a:normAutofit/>
          </a:bodyPr>
          <a:lstStyle/>
          <a:p>
            <a:pPr marL="457200" lvl="0" indent="-368300" algn="l" rtl="0">
              <a:lnSpc>
                <a:spcPct val="95000"/>
              </a:lnSpc>
              <a:spcBef>
                <a:spcPts val="0"/>
              </a:spcBef>
              <a:spcAft>
                <a:spcPts val="0"/>
              </a:spcAft>
              <a:buSzPts val="2200"/>
              <a:buFont typeface="Proxima Nova"/>
              <a:buChar char="●"/>
            </a:pPr>
            <a:r>
              <a:rPr lang="en" sz="2200" u="sng">
                <a:solidFill>
                  <a:schemeClr val="hlink"/>
                </a:solidFill>
                <a:latin typeface="Proxima Nova"/>
                <a:ea typeface="Proxima Nova"/>
                <a:cs typeface="Proxima Nova"/>
                <a:sym typeface="Proxima Nova"/>
                <a:hlinkClick r:id="rId3"/>
              </a:rPr>
              <a:t>https://geoxc-apps.bd.esri.com/space/satellite-explorer/</a:t>
            </a:r>
            <a:endParaRPr sz="2200">
              <a:latin typeface="Proxima Nova"/>
              <a:ea typeface="Proxima Nova"/>
              <a:cs typeface="Proxima Nova"/>
              <a:sym typeface="Proxima Nova"/>
            </a:endParaRPr>
          </a:p>
          <a:p>
            <a:pPr marL="457200" lvl="0" indent="-368300" algn="l" rtl="0">
              <a:lnSpc>
                <a:spcPct val="95000"/>
              </a:lnSpc>
              <a:spcBef>
                <a:spcPts val="0"/>
              </a:spcBef>
              <a:spcAft>
                <a:spcPts val="0"/>
              </a:spcAft>
              <a:buSzPts val="2200"/>
              <a:buFont typeface="Proxima Nova"/>
              <a:buChar char="●"/>
            </a:pPr>
            <a:endParaRPr sz="2200">
              <a:latin typeface="Proxima Nova"/>
              <a:ea typeface="Proxima Nova"/>
              <a:cs typeface="Proxima Nova"/>
              <a:sym typeface="Proxima Nova"/>
            </a:endParaRPr>
          </a:p>
          <a:p>
            <a:pPr marL="457200" lvl="0" indent="-368300" algn="l" rtl="0">
              <a:lnSpc>
                <a:spcPct val="95000"/>
              </a:lnSpc>
              <a:spcBef>
                <a:spcPts val="0"/>
              </a:spcBef>
              <a:spcAft>
                <a:spcPts val="0"/>
              </a:spcAft>
              <a:buSzPts val="2200"/>
              <a:buFont typeface="Proxima Nova"/>
              <a:buChar char="●"/>
            </a:pPr>
            <a:endParaRPr sz="2200">
              <a:latin typeface="Proxima Nova"/>
              <a:ea typeface="Proxima Nova"/>
              <a:cs typeface="Proxima Nova"/>
              <a:sym typeface="Proxima Nova"/>
            </a:endParaRPr>
          </a:p>
          <a:p>
            <a:pPr marL="457200" lvl="0" indent="0" algn="l" rtl="0">
              <a:lnSpc>
                <a:spcPct val="95000"/>
              </a:lnSpc>
              <a:spcBef>
                <a:spcPts val="0"/>
              </a:spcBef>
              <a:spcAft>
                <a:spcPts val="0"/>
              </a:spcAft>
              <a:buNone/>
            </a:pPr>
            <a:endParaRPr sz="2200">
              <a:latin typeface="Proxima Nova"/>
              <a:ea typeface="Proxima Nova"/>
              <a:cs typeface="Proxima Nova"/>
              <a:sym typeface="Proxima Nova"/>
            </a:endParaRPr>
          </a:p>
          <a:p>
            <a:pPr marL="457200" lvl="0" indent="0" algn="l" rtl="0">
              <a:lnSpc>
                <a:spcPct val="95000"/>
              </a:lnSpc>
              <a:spcBef>
                <a:spcPts val="0"/>
              </a:spcBef>
              <a:spcAft>
                <a:spcPts val="0"/>
              </a:spcAft>
              <a:buNone/>
            </a:pPr>
            <a:endParaRPr sz="2200">
              <a:latin typeface="Proxima Nova"/>
              <a:ea typeface="Proxima Nova"/>
              <a:cs typeface="Proxima Nova"/>
              <a:sym typeface="Proxima Nova"/>
            </a:endParaRPr>
          </a:p>
        </p:txBody>
      </p:sp>
      <p:pic>
        <p:nvPicPr>
          <p:cNvPr id="149" name="Google Shape;149;p20" title="LEO.mp4">
            <a:hlinkClick r:id="rId4"/>
          </p:cNvPr>
          <p:cNvPicPr preferRelativeResize="0"/>
          <p:nvPr/>
        </p:nvPicPr>
        <p:blipFill>
          <a:blip r:embed="rId5">
            <a:alphaModFix/>
          </a:blip>
          <a:stretch>
            <a:fillRect/>
          </a:stretch>
        </p:blipFill>
        <p:spPr>
          <a:xfrm>
            <a:off x="311700" y="859850"/>
            <a:ext cx="8576776" cy="3721650"/>
          </a:xfrm>
          <a:prstGeom prst="rect">
            <a:avLst/>
          </a:prstGeom>
          <a:noFill/>
          <a:ln>
            <a:noFill/>
          </a:ln>
          <a:effectLst>
            <a:outerShdw blurRad="57150" dist="19050" dir="5400000" algn="bl" rotWithShape="0">
              <a:srgbClr val="000000">
                <a:alpha val="50000"/>
              </a:srgbClr>
            </a:outerShdw>
          </a:effectLst>
        </p:spPr>
      </p:pic>
      <p:sp>
        <p:nvSpPr>
          <p:cNvPr id="146" name="Google Shape;146;p20"/>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
              <a:t>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9"/>
                                        </p:tgtEl>
                                        <p:attrNameLst>
                                          <p:attrName>style.visibility</p:attrName>
                                        </p:attrNameLst>
                                      </p:cBhvr>
                                      <p:to>
                                        <p:strVal val="visible"/>
                                      </p:to>
                                    </p:set>
                                    <p:animEffect transition="in" filter="fade">
                                      <p:cBhvr>
                                        <p:cTn id="11" dur="10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Proxima Nova"/>
                <a:ea typeface="Proxima Nova"/>
                <a:cs typeface="Proxima Nova"/>
                <a:sym typeface="Proxima Nova"/>
              </a:rPr>
              <a:t>Low Earth Orbit (LEO) Satellite Overview</a:t>
            </a:r>
            <a:endParaRPr>
              <a:latin typeface="Proxima Nova"/>
              <a:ea typeface="Proxima Nova"/>
              <a:cs typeface="Proxima Nova"/>
              <a:sym typeface="Proxima Nova"/>
            </a:endParaRPr>
          </a:p>
        </p:txBody>
      </p:sp>
      <p:sp>
        <p:nvSpPr>
          <p:cNvPr id="156" name="Google Shape;156;p21" descr="Diagram illustrating the key benefits of Low-Earth Orbit (LEO) satellites, represented by an orbiting satellite around the Earth at the center of the image. There are six labeled bubbles around the satellite, each highlighting a specific benefit of LEO satellites: 'Global coverage,' 'Connectivity in remote areas,' 'Lower cost &amp; lower energy requirements,' 'Fast Orbit (90-120 mins),' 'Versatility,' and 'Low Latency.' The dotted orbit path and satellite icon visually represent the fast orbit of LEO satellites around Earth."/>
          <p:cNvSpPr txBox="1"/>
          <p:nvPr/>
        </p:nvSpPr>
        <p:spPr>
          <a:xfrm rot="-2700000">
            <a:off x="3428898" y="2159227"/>
            <a:ext cx="2448004"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b="1">
                <a:solidFill>
                  <a:srgbClr val="FFFFFF"/>
                </a:solidFill>
                <a:latin typeface="Roboto"/>
                <a:ea typeface="Roboto"/>
                <a:cs typeface="Roboto"/>
                <a:sym typeface="Roboto"/>
              </a:rPr>
              <a:t>Achieving continuous </a:t>
            </a:r>
            <a:endParaRPr sz="1200" b="1">
              <a:solidFill>
                <a:srgbClr val="FFFFFF"/>
              </a:solidFill>
              <a:latin typeface="Roboto"/>
              <a:ea typeface="Roboto"/>
              <a:cs typeface="Roboto"/>
              <a:sym typeface="Roboto"/>
            </a:endParaRPr>
          </a:p>
          <a:p>
            <a:pPr marL="0" lvl="0" indent="0" algn="l" rtl="0">
              <a:lnSpc>
                <a:spcPct val="115000"/>
              </a:lnSpc>
              <a:spcBef>
                <a:spcPts val="0"/>
              </a:spcBef>
              <a:spcAft>
                <a:spcPts val="0"/>
              </a:spcAft>
              <a:buNone/>
            </a:pPr>
            <a:r>
              <a:rPr lang="en" sz="1200" b="1">
                <a:solidFill>
                  <a:srgbClr val="FFFFFF"/>
                </a:solidFill>
                <a:latin typeface="Roboto"/>
                <a:ea typeface="Roboto"/>
                <a:cs typeface="Roboto"/>
                <a:sym typeface="Roboto"/>
              </a:rPr>
              <a:t>ZTA modernization</a:t>
            </a:r>
            <a:endParaRPr sz="800" b="1">
              <a:solidFill>
                <a:srgbClr val="FFFFFF"/>
              </a:solidFill>
              <a:latin typeface="Roboto"/>
              <a:ea typeface="Roboto"/>
              <a:cs typeface="Roboto"/>
              <a:sym typeface="Roboto"/>
            </a:endParaRPr>
          </a:p>
        </p:txBody>
      </p:sp>
      <p:sp>
        <p:nvSpPr>
          <p:cNvPr id="158" name="Google Shape;158;p21"/>
          <p:cNvSpPr txBox="1"/>
          <p:nvPr/>
        </p:nvSpPr>
        <p:spPr>
          <a:xfrm>
            <a:off x="311700" y="863350"/>
            <a:ext cx="8578500" cy="6234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0"/>
              </a:spcAft>
              <a:buNone/>
            </a:pPr>
            <a:r>
              <a:rPr lang="en" sz="1500" b="1">
                <a:solidFill>
                  <a:srgbClr val="434343"/>
                </a:solidFill>
                <a:latin typeface="Proxima Nova"/>
                <a:ea typeface="Proxima Nova"/>
                <a:cs typeface="Proxima Nova"/>
                <a:sym typeface="Proxima Nova"/>
              </a:rPr>
              <a:t>L</a:t>
            </a:r>
            <a:r>
              <a:rPr lang="en" sz="1500">
                <a:solidFill>
                  <a:srgbClr val="434343"/>
                </a:solidFill>
                <a:latin typeface="Proxima Nova"/>
                <a:ea typeface="Proxima Nova"/>
                <a:cs typeface="Proxima Nova"/>
                <a:sym typeface="Proxima Nova"/>
              </a:rPr>
              <a:t>ow-</a:t>
            </a:r>
            <a:r>
              <a:rPr lang="en" sz="1500" b="1">
                <a:solidFill>
                  <a:srgbClr val="434343"/>
                </a:solidFill>
                <a:latin typeface="Proxima Nova"/>
                <a:ea typeface="Proxima Nova"/>
                <a:cs typeface="Proxima Nova"/>
                <a:sym typeface="Proxima Nova"/>
              </a:rPr>
              <a:t>E</a:t>
            </a:r>
            <a:r>
              <a:rPr lang="en" sz="1500">
                <a:solidFill>
                  <a:srgbClr val="434343"/>
                </a:solidFill>
                <a:latin typeface="Proxima Nova"/>
                <a:ea typeface="Proxima Nova"/>
                <a:cs typeface="Proxima Nova"/>
                <a:sym typeface="Proxima Nova"/>
              </a:rPr>
              <a:t>arth </a:t>
            </a:r>
            <a:r>
              <a:rPr lang="en" sz="1500" b="1">
                <a:solidFill>
                  <a:srgbClr val="434343"/>
                </a:solidFill>
                <a:latin typeface="Proxima Nova"/>
                <a:ea typeface="Proxima Nova"/>
                <a:cs typeface="Proxima Nova"/>
                <a:sym typeface="Proxima Nova"/>
              </a:rPr>
              <a:t>O</a:t>
            </a:r>
            <a:r>
              <a:rPr lang="en" sz="1500">
                <a:solidFill>
                  <a:srgbClr val="434343"/>
                </a:solidFill>
                <a:latin typeface="Proxima Nova"/>
                <a:ea typeface="Proxima Nova"/>
                <a:cs typeface="Proxima Nova"/>
                <a:sym typeface="Proxima Nova"/>
              </a:rPr>
              <a:t>rbit satellites orbit the Earth at a </a:t>
            </a:r>
            <a:r>
              <a:rPr lang="en" sz="1500" b="1">
                <a:solidFill>
                  <a:srgbClr val="434343"/>
                </a:solidFill>
                <a:latin typeface="Proxima Nova"/>
                <a:ea typeface="Proxima Nova"/>
                <a:cs typeface="Proxima Nova"/>
                <a:sym typeface="Proxima Nova"/>
              </a:rPr>
              <a:t>low altitude</a:t>
            </a:r>
            <a:r>
              <a:rPr lang="en" sz="1500">
                <a:solidFill>
                  <a:srgbClr val="434343"/>
                </a:solidFill>
                <a:latin typeface="Proxima Nova"/>
                <a:ea typeface="Proxima Nova"/>
                <a:cs typeface="Proxima Nova"/>
                <a:sym typeface="Proxima Nova"/>
              </a:rPr>
              <a:t>, closer than other satellites. </a:t>
            </a:r>
            <a:endParaRPr sz="1500">
              <a:solidFill>
                <a:srgbClr val="434343"/>
              </a:solidFill>
              <a:latin typeface="Proxima Nova"/>
              <a:ea typeface="Proxima Nova"/>
              <a:cs typeface="Proxima Nova"/>
              <a:sym typeface="Proxima Nova"/>
            </a:endParaRPr>
          </a:p>
          <a:p>
            <a:pPr marL="0" lvl="0" indent="0" algn="l" rtl="0">
              <a:lnSpc>
                <a:spcPct val="95000"/>
              </a:lnSpc>
              <a:spcBef>
                <a:spcPts val="0"/>
              </a:spcBef>
              <a:spcAft>
                <a:spcPts val="0"/>
              </a:spcAft>
              <a:buNone/>
            </a:pPr>
            <a:r>
              <a:rPr lang="en" sz="1500">
                <a:solidFill>
                  <a:srgbClr val="434343"/>
                </a:solidFill>
                <a:latin typeface="Proxima Nova"/>
                <a:ea typeface="Proxima Nova"/>
                <a:cs typeface="Proxima Nova"/>
                <a:sym typeface="Proxima Nova"/>
              </a:rPr>
              <a:t>Benefits to leveraging LEO satellites for your agency: </a:t>
            </a:r>
            <a:endParaRPr sz="1500">
              <a:solidFill>
                <a:srgbClr val="434343"/>
              </a:solidFill>
              <a:latin typeface="Proxima Nova"/>
              <a:ea typeface="Proxima Nova"/>
              <a:cs typeface="Proxima Nova"/>
              <a:sym typeface="Proxima Nova"/>
            </a:endParaRPr>
          </a:p>
        </p:txBody>
      </p:sp>
      <p:grpSp>
        <p:nvGrpSpPr>
          <p:cNvPr id="159" name="Google Shape;159;p21" descr="Diagram illustrating the key benefits of Low-Earth Orbit (LEO) satellites, represented by an orbiting satellite around the Earth at the center of the image. There are six labeled bubbles around the satellite, each highlighting a specific benefit of LEO satellites: 'Global coverage,' 'Connectivity in remote areas,' 'Lower cost &amp; lower energy requirements,' 'Fast Orbit (90-120 mins),' 'Versatility,' and 'Low Latency.' The dotted orbit path and satellite icon visually represent the fast orbit of LEO satellites around Earth."/>
          <p:cNvGrpSpPr/>
          <p:nvPr/>
        </p:nvGrpSpPr>
        <p:grpSpPr>
          <a:xfrm>
            <a:off x="1189713" y="1132163"/>
            <a:ext cx="6871075" cy="3864974"/>
            <a:chOff x="1189713" y="1132163"/>
            <a:chExt cx="6871075" cy="3864974"/>
          </a:xfrm>
        </p:grpSpPr>
        <p:pic>
          <p:nvPicPr>
            <p:cNvPr id="160" name="Google Shape;160;p21"/>
            <p:cNvPicPr preferRelativeResize="0"/>
            <p:nvPr/>
          </p:nvPicPr>
          <p:blipFill>
            <a:blip r:embed="rId3">
              <a:alphaModFix/>
            </a:blip>
            <a:stretch>
              <a:fillRect/>
            </a:stretch>
          </p:blipFill>
          <p:spPr>
            <a:xfrm>
              <a:off x="1189713" y="1132163"/>
              <a:ext cx="6871075" cy="3864974"/>
            </a:xfrm>
            <a:prstGeom prst="rect">
              <a:avLst/>
            </a:prstGeom>
            <a:noFill/>
            <a:ln>
              <a:noFill/>
            </a:ln>
          </p:spPr>
        </p:pic>
        <p:sp>
          <p:nvSpPr>
            <p:cNvPr id="161" name="Google Shape;161;p21"/>
            <p:cNvSpPr txBox="1"/>
            <p:nvPr/>
          </p:nvSpPr>
          <p:spPr>
            <a:xfrm>
              <a:off x="6384500" y="2738400"/>
              <a:ext cx="1479300" cy="652500"/>
            </a:xfrm>
            <a:prstGeom prst="rect">
              <a:avLst/>
            </a:prstGeom>
            <a:noFill/>
            <a:ln>
              <a:noFill/>
            </a:ln>
          </p:spPr>
          <p:txBody>
            <a:bodyPr spcFirstLastPara="1" wrap="square" lIns="91425" tIns="91425" rIns="91425" bIns="91425" anchor="t" anchorCtr="0">
              <a:spAutoFit/>
            </a:bodyPr>
            <a:lstStyle/>
            <a:p>
              <a:pPr marL="0" lvl="0" indent="0" algn="ctr" rtl="0">
                <a:lnSpc>
                  <a:spcPct val="95000"/>
                </a:lnSpc>
                <a:spcBef>
                  <a:spcPts val="0"/>
                </a:spcBef>
                <a:spcAft>
                  <a:spcPts val="0"/>
                </a:spcAft>
                <a:buNone/>
              </a:pPr>
              <a:r>
                <a:rPr lang="en" sz="1600">
                  <a:solidFill>
                    <a:schemeClr val="lt1"/>
                  </a:solidFill>
                  <a:latin typeface="Proxima Nova"/>
                  <a:ea typeface="Proxima Nova"/>
                  <a:cs typeface="Proxima Nova"/>
                  <a:sym typeface="Proxima Nova"/>
                </a:rPr>
                <a:t>Fast Orbit (90-120 mins)</a:t>
              </a:r>
              <a:endParaRPr sz="1600">
                <a:solidFill>
                  <a:schemeClr val="lt1"/>
                </a:solidFill>
              </a:endParaRPr>
            </a:p>
          </p:txBody>
        </p:sp>
        <p:sp>
          <p:nvSpPr>
            <p:cNvPr id="162" name="Google Shape;162;p21"/>
            <p:cNvSpPr txBox="1"/>
            <p:nvPr/>
          </p:nvSpPr>
          <p:spPr>
            <a:xfrm>
              <a:off x="1678875" y="1616863"/>
              <a:ext cx="1536300" cy="652500"/>
            </a:xfrm>
            <a:prstGeom prst="rect">
              <a:avLst/>
            </a:prstGeom>
            <a:noFill/>
            <a:ln>
              <a:noFill/>
            </a:ln>
          </p:spPr>
          <p:txBody>
            <a:bodyPr spcFirstLastPara="1" wrap="square" lIns="91425" tIns="91425" rIns="91425" bIns="91425" anchor="t" anchorCtr="0">
              <a:spAutoFit/>
            </a:bodyPr>
            <a:lstStyle/>
            <a:p>
              <a:pPr marL="0" lvl="0" indent="0" algn="ctr" rtl="0">
                <a:lnSpc>
                  <a:spcPct val="95000"/>
                </a:lnSpc>
                <a:spcBef>
                  <a:spcPts val="0"/>
                </a:spcBef>
                <a:spcAft>
                  <a:spcPts val="0"/>
                </a:spcAft>
                <a:buNone/>
              </a:pPr>
              <a:r>
                <a:rPr lang="en" sz="1600">
                  <a:solidFill>
                    <a:schemeClr val="lt1"/>
                  </a:solidFill>
                  <a:latin typeface="Proxima Nova"/>
                  <a:ea typeface="Proxima Nova"/>
                  <a:cs typeface="Proxima Nova"/>
                  <a:sym typeface="Proxima Nova"/>
                </a:rPr>
                <a:t>Global </a:t>
              </a:r>
              <a:endParaRPr sz="1600">
                <a:solidFill>
                  <a:schemeClr val="lt1"/>
                </a:solidFill>
                <a:latin typeface="Proxima Nova"/>
                <a:ea typeface="Proxima Nova"/>
                <a:cs typeface="Proxima Nova"/>
                <a:sym typeface="Proxima Nova"/>
              </a:endParaRPr>
            </a:p>
            <a:p>
              <a:pPr marL="0" lvl="0" indent="0" algn="ctr" rtl="0">
                <a:lnSpc>
                  <a:spcPct val="95000"/>
                </a:lnSpc>
                <a:spcBef>
                  <a:spcPts val="0"/>
                </a:spcBef>
                <a:spcAft>
                  <a:spcPts val="0"/>
                </a:spcAft>
                <a:buClr>
                  <a:srgbClr val="000000"/>
                </a:buClr>
                <a:buSzPts val="1100"/>
                <a:buFont typeface="Arial"/>
                <a:buNone/>
              </a:pPr>
              <a:r>
                <a:rPr lang="en" sz="1600">
                  <a:solidFill>
                    <a:schemeClr val="lt1"/>
                  </a:solidFill>
                  <a:latin typeface="Proxima Nova"/>
                  <a:ea typeface="Proxima Nova"/>
                  <a:cs typeface="Proxima Nova"/>
                  <a:sym typeface="Proxima Nova"/>
                </a:rPr>
                <a:t>coverage</a:t>
              </a:r>
              <a:endParaRPr sz="1600">
                <a:solidFill>
                  <a:schemeClr val="lt1"/>
                </a:solidFill>
              </a:endParaRPr>
            </a:p>
          </p:txBody>
        </p:sp>
        <p:sp>
          <p:nvSpPr>
            <p:cNvPr id="163" name="Google Shape;163;p21"/>
            <p:cNvSpPr txBox="1"/>
            <p:nvPr/>
          </p:nvSpPr>
          <p:spPr>
            <a:xfrm>
              <a:off x="5912675" y="1514575"/>
              <a:ext cx="1768800" cy="886500"/>
            </a:xfrm>
            <a:prstGeom prst="rect">
              <a:avLst/>
            </a:prstGeom>
            <a:noFill/>
            <a:ln>
              <a:noFill/>
            </a:ln>
          </p:spPr>
          <p:txBody>
            <a:bodyPr spcFirstLastPara="1" wrap="square" lIns="91425" tIns="91425" rIns="91425" bIns="91425" anchor="t" anchorCtr="0">
              <a:spAutoFit/>
            </a:bodyPr>
            <a:lstStyle/>
            <a:p>
              <a:pPr marL="0" lvl="0" indent="0" algn="ctr" rtl="0">
                <a:lnSpc>
                  <a:spcPct val="95000"/>
                </a:lnSpc>
                <a:spcBef>
                  <a:spcPts val="0"/>
                </a:spcBef>
                <a:spcAft>
                  <a:spcPts val="0"/>
                </a:spcAft>
                <a:buNone/>
              </a:pPr>
              <a:r>
                <a:rPr lang="en" sz="1600">
                  <a:solidFill>
                    <a:schemeClr val="lt1"/>
                  </a:solidFill>
                  <a:latin typeface="Proxima Nova"/>
                  <a:ea typeface="Proxima Nova"/>
                  <a:cs typeface="Proxima Nova"/>
                  <a:sym typeface="Proxima Nova"/>
                </a:rPr>
                <a:t>Connectivity </a:t>
              </a:r>
              <a:endParaRPr sz="1600">
                <a:solidFill>
                  <a:schemeClr val="lt1"/>
                </a:solidFill>
                <a:latin typeface="Proxima Nova"/>
                <a:ea typeface="Proxima Nova"/>
                <a:cs typeface="Proxima Nova"/>
                <a:sym typeface="Proxima Nova"/>
              </a:endParaRPr>
            </a:p>
            <a:p>
              <a:pPr marL="0" lvl="0" indent="0" algn="ctr" rtl="0">
                <a:lnSpc>
                  <a:spcPct val="95000"/>
                </a:lnSpc>
                <a:spcBef>
                  <a:spcPts val="0"/>
                </a:spcBef>
                <a:spcAft>
                  <a:spcPts val="0"/>
                </a:spcAft>
                <a:buNone/>
              </a:pPr>
              <a:r>
                <a:rPr lang="en" sz="1600">
                  <a:solidFill>
                    <a:schemeClr val="lt1"/>
                  </a:solidFill>
                  <a:latin typeface="Proxima Nova"/>
                  <a:ea typeface="Proxima Nova"/>
                  <a:cs typeface="Proxima Nova"/>
                  <a:sym typeface="Proxima Nova"/>
                </a:rPr>
                <a:t>in remote </a:t>
              </a:r>
              <a:endParaRPr sz="1600">
                <a:solidFill>
                  <a:schemeClr val="lt1"/>
                </a:solidFill>
                <a:latin typeface="Proxima Nova"/>
                <a:ea typeface="Proxima Nova"/>
                <a:cs typeface="Proxima Nova"/>
                <a:sym typeface="Proxima Nova"/>
              </a:endParaRPr>
            </a:p>
            <a:p>
              <a:pPr marL="0" lvl="0" indent="0" algn="ctr" rtl="0">
                <a:lnSpc>
                  <a:spcPct val="95000"/>
                </a:lnSpc>
                <a:spcBef>
                  <a:spcPts val="0"/>
                </a:spcBef>
                <a:spcAft>
                  <a:spcPts val="0"/>
                </a:spcAft>
                <a:buNone/>
              </a:pPr>
              <a:r>
                <a:rPr lang="en" sz="1600">
                  <a:solidFill>
                    <a:schemeClr val="lt1"/>
                  </a:solidFill>
                  <a:latin typeface="Proxima Nova"/>
                  <a:ea typeface="Proxima Nova"/>
                  <a:cs typeface="Proxima Nova"/>
                  <a:sym typeface="Proxima Nova"/>
                </a:rPr>
                <a:t>areas</a:t>
              </a:r>
              <a:endParaRPr sz="1600">
                <a:solidFill>
                  <a:schemeClr val="lt1"/>
                </a:solidFill>
              </a:endParaRPr>
            </a:p>
          </p:txBody>
        </p:sp>
        <p:sp>
          <p:nvSpPr>
            <p:cNvPr id="164" name="Google Shape;164;p21"/>
            <p:cNvSpPr txBox="1"/>
            <p:nvPr/>
          </p:nvSpPr>
          <p:spPr>
            <a:xfrm>
              <a:off x="1820025" y="3955375"/>
              <a:ext cx="1254000" cy="418500"/>
            </a:xfrm>
            <a:prstGeom prst="rect">
              <a:avLst/>
            </a:prstGeom>
            <a:noFill/>
            <a:ln>
              <a:noFill/>
            </a:ln>
          </p:spPr>
          <p:txBody>
            <a:bodyPr spcFirstLastPara="1" wrap="square" lIns="91425" tIns="91425" rIns="91425" bIns="91425" anchor="t" anchorCtr="0">
              <a:spAutoFit/>
            </a:bodyPr>
            <a:lstStyle/>
            <a:p>
              <a:pPr marL="0" lvl="0" indent="0" algn="ctr" rtl="0">
                <a:lnSpc>
                  <a:spcPct val="95000"/>
                </a:lnSpc>
                <a:spcBef>
                  <a:spcPts val="0"/>
                </a:spcBef>
                <a:spcAft>
                  <a:spcPts val="0"/>
                </a:spcAft>
                <a:buNone/>
              </a:pPr>
              <a:r>
                <a:rPr lang="en" sz="1600">
                  <a:solidFill>
                    <a:schemeClr val="lt1"/>
                  </a:solidFill>
                  <a:latin typeface="Proxima Nova"/>
                  <a:ea typeface="Proxima Nova"/>
                  <a:cs typeface="Proxima Nova"/>
                  <a:sym typeface="Proxima Nova"/>
                </a:rPr>
                <a:t>Versatility</a:t>
              </a:r>
              <a:endParaRPr sz="1600">
                <a:solidFill>
                  <a:schemeClr val="lt1"/>
                </a:solidFill>
              </a:endParaRPr>
            </a:p>
          </p:txBody>
        </p:sp>
        <p:sp>
          <p:nvSpPr>
            <p:cNvPr id="165" name="Google Shape;165;p21"/>
            <p:cNvSpPr txBox="1"/>
            <p:nvPr/>
          </p:nvSpPr>
          <p:spPr>
            <a:xfrm>
              <a:off x="6215750" y="3838375"/>
              <a:ext cx="1254000" cy="652500"/>
            </a:xfrm>
            <a:prstGeom prst="rect">
              <a:avLst/>
            </a:prstGeom>
            <a:noFill/>
            <a:ln>
              <a:noFill/>
            </a:ln>
          </p:spPr>
          <p:txBody>
            <a:bodyPr spcFirstLastPara="1" wrap="square" lIns="91425" tIns="91425" rIns="91425" bIns="91425" anchor="t" anchorCtr="0">
              <a:spAutoFit/>
            </a:bodyPr>
            <a:lstStyle/>
            <a:p>
              <a:pPr marL="0" lvl="0" indent="0" algn="ctr" rtl="0">
                <a:lnSpc>
                  <a:spcPct val="95000"/>
                </a:lnSpc>
                <a:spcBef>
                  <a:spcPts val="0"/>
                </a:spcBef>
                <a:spcAft>
                  <a:spcPts val="0"/>
                </a:spcAft>
                <a:buNone/>
              </a:pPr>
              <a:r>
                <a:rPr lang="en" sz="1600">
                  <a:solidFill>
                    <a:schemeClr val="lt1"/>
                  </a:solidFill>
                  <a:latin typeface="Proxima Nova"/>
                  <a:ea typeface="Proxima Nova"/>
                  <a:cs typeface="Proxima Nova"/>
                  <a:sym typeface="Proxima Nova"/>
                </a:rPr>
                <a:t>Low</a:t>
              </a:r>
              <a:endParaRPr sz="1600">
                <a:solidFill>
                  <a:schemeClr val="lt1"/>
                </a:solidFill>
                <a:latin typeface="Proxima Nova"/>
                <a:ea typeface="Proxima Nova"/>
                <a:cs typeface="Proxima Nova"/>
                <a:sym typeface="Proxima Nova"/>
              </a:endParaRPr>
            </a:p>
            <a:p>
              <a:pPr marL="0" lvl="0" indent="0" algn="ctr" rtl="0">
                <a:lnSpc>
                  <a:spcPct val="95000"/>
                </a:lnSpc>
                <a:spcBef>
                  <a:spcPts val="0"/>
                </a:spcBef>
                <a:spcAft>
                  <a:spcPts val="0"/>
                </a:spcAft>
                <a:buNone/>
              </a:pPr>
              <a:r>
                <a:rPr lang="en" sz="1600">
                  <a:solidFill>
                    <a:schemeClr val="lt1"/>
                  </a:solidFill>
                  <a:latin typeface="Proxima Nova"/>
                  <a:ea typeface="Proxima Nova"/>
                  <a:cs typeface="Proxima Nova"/>
                  <a:sym typeface="Proxima Nova"/>
                </a:rPr>
                <a:t> Latency </a:t>
              </a:r>
              <a:endParaRPr sz="800">
                <a:solidFill>
                  <a:schemeClr val="lt1"/>
                </a:solidFill>
              </a:endParaRPr>
            </a:p>
          </p:txBody>
        </p:sp>
        <p:sp>
          <p:nvSpPr>
            <p:cNvPr id="166" name="Google Shape;166;p21"/>
            <p:cNvSpPr txBox="1"/>
            <p:nvPr/>
          </p:nvSpPr>
          <p:spPr>
            <a:xfrm>
              <a:off x="1436775" y="2634725"/>
              <a:ext cx="1632900" cy="8865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0"/>
                </a:spcAft>
                <a:buNone/>
              </a:pPr>
              <a:r>
                <a:rPr lang="en" sz="1600">
                  <a:solidFill>
                    <a:schemeClr val="lt1"/>
                  </a:solidFill>
                  <a:latin typeface="Proxima Nova"/>
                  <a:ea typeface="Proxima Nova"/>
                  <a:cs typeface="Proxima Nova"/>
                  <a:sym typeface="Proxima Nova"/>
                </a:rPr>
                <a:t>Lower cost &amp; lower energy requirements</a:t>
              </a:r>
              <a:endParaRPr sz="800">
                <a:solidFill>
                  <a:schemeClr val="lt1"/>
                </a:solidFill>
              </a:endParaRPr>
            </a:p>
          </p:txBody>
        </p:sp>
      </p:grpSp>
      <p:sp>
        <p:nvSpPr>
          <p:cNvPr id="155" name="Google Shape;155;p21"/>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2"/>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Proxima Nova"/>
                <a:ea typeface="Proxima Nova"/>
                <a:cs typeface="Proxima Nova"/>
                <a:sym typeface="Proxima Nova"/>
              </a:rPr>
              <a:t>LEO Capabilities</a:t>
            </a:r>
            <a:endParaRPr>
              <a:latin typeface="Proxima Nova"/>
              <a:ea typeface="Proxima Nova"/>
              <a:cs typeface="Proxima Nova"/>
              <a:sym typeface="Proxima Nova"/>
            </a:endParaRPr>
          </a:p>
        </p:txBody>
      </p:sp>
      <p:sp>
        <p:nvSpPr>
          <p:cNvPr id="180" name="Google Shape;180;p22"/>
          <p:cNvSpPr txBox="1"/>
          <p:nvPr/>
        </p:nvSpPr>
        <p:spPr>
          <a:xfrm>
            <a:off x="396375" y="1351313"/>
            <a:ext cx="2705700" cy="22026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0"/>
              </a:spcAft>
              <a:buNone/>
            </a:pPr>
            <a:r>
              <a:rPr lang="en" sz="2300">
                <a:solidFill>
                  <a:srgbClr val="434343"/>
                </a:solidFill>
                <a:latin typeface="Proxima Nova"/>
                <a:ea typeface="Proxima Nova"/>
                <a:cs typeface="Proxima Nova"/>
                <a:sym typeface="Proxima Nova"/>
              </a:rPr>
              <a:t>Close proximity</a:t>
            </a:r>
            <a:endParaRPr sz="2300">
              <a:solidFill>
                <a:srgbClr val="434343"/>
              </a:solidFill>
              <a:latin typeface="Proxima Nova"/>
              <a:ea typeface="Proxima Nova"/>
              <a:cs typeface="Proxima Nova"/>
              <a:sym typeface="Proxima Nova"/>
            </a:endParaRPr>
          </a:p>
          <a:p>
            <a:pPr marL="0" lvl="0" indent="0" algn="l" rtl="0">
              <a:lnSpc>
                <a:spcPct val="95000"/>
              </a:lnSpc>
              <a:spcBef>
                <a:spcPts val="0"/>
              </a:spcBef>
              <a:spcAft>
                <a:spcPts val="0"/>
              </a:spcAft>
              <a:buNone/>
            </a:pPr>
            <a:r>
              <a:rPr lang="en" sz="2300">
                <a:solidFill>
                  <a:srgbClr val="434343"/>
                </a:solidFill>
                <a:latin typeface="Proxima Nova"/>
                <a:ea typeface="Proxima Nova"/>
                <a:cs typeface="Proxima Nova"/>
                <a:sym typeface="Proxima Nova"/>
              </a:rPr>
              <a:t>to Earth </a:t>
            </a:r>
            <a:endParaRPr sz="2300">
              <a:solidFill>
                <a:srgbClr val="434343"/>
              </a:solidFill>
              <a:latin typeface="Proxima Nova"/>
              <a:ea typeface="Proxima Nova"/>
              <a:cs typeface="Proxima Nova"/>
              <a:sym typeface="Proxima Nova"/>
            </a:endParaRPr>
          </a:p>
          <a:p>
            <a:pPr marL="0" lvl="0" indent="0" algn="l" rtl="0">
              <a:lnSpc>
                <a:spcPct val="95000"/>
              </a:lnSpc>
              <a:spcBef>
                <a:spcPts val="0"/>
              </a:spcBef>
              <a:spcAft>
                <a:spcPts val="0"/>
              </a:spcAft>
              <a:buNone/>
            </a:pPr>
            <a:r>
              <a:rPr lang="en" sz="2300">
                <a:solidFill>
                  <a:srgbClr val="434343"/>
                </a:solidFill>
                <a:latin typeface="Proxima Nova"/>
                <a:ea typeface="Proxima Nova"/>
                <a:cs typeface="Proxima Nova"/>
                <a:sym typeface="Proxima Nova"/>
              </a:rPr>
              <a:t>makes LEO satellites </a:t>
            </a:r>
            <a:r>
              <a:rPr lang="en" sz="2300" b="1">
                <a:solidFill>
                  <a:srgbClr val="434343"/>
                </a:solidFill>
                <a:latin typeface="Proxima Nova"/>
                <a:ea typeface="Proxima Nova"/>
                <a:cs typeface="Proxima Nova"/>
                <a:sym typeface="Proxima Nova"/>
              </a:rPr>
              <a:t>ideal</a:t>
            </a:r>
            <a:r>
              <a:rPr lang="en" sz="2300">
                <a:solidFill>
                  <a:srgbClr val="434343"/>
                </a:solidFill>
                <a:latin typeface="Proxima Nova"/>
                <a:ea typeface="Proxima Nova"/>
                <a:cs typeface="Proxima Nova"/>
                <a:sym typeface="Proxima Nova"/>
              </a:rPr>
              <a:t> </a:t>
            </a:r>
            <a:endParaRPr sz="2300">
              <a:solidFill>
                <a:srgbClr val="434343"/>
              </a:solidFill>
              <a:latin typeface="Proxima Nova"/>
              <a:ea typeface="Proxima Nova"/>
              <a:cs typeface="Proxima Nova"/>
              <a:sym typeface="Proxima Nova"/>
            </a:endParaRPr>
          </a:p>
          <a:p>
            <a:pPr marL="0" lvl="0" indent="0" algn="l" rtl="0">
              <a:lnSpc>
                <a:spcPct val="95000"/>
              </a:lnSpc>
              <a:spcBef>
                <a:spcPts val="0"/>
              </a:spcBef>
              <a:spcAft>
                <a:spcPts val="0"/>
              </a:spcAft>
              <a:buNone/>
            </a:pPr>
            <a:r>
              <a:rPr lang="en" sz="2300">
                <a:solidFill>
                  <a:srgbClr val="434343"/>
                </a:solidFill>
                <a:latin typeface="Proxima Nova"/>
                <a:ea typeface="Proxima Nova"/>
                <a:cs typeface="Proxima Nova"/>
                <a:sym typeface="Proxima Nova"/>
              </a:rPr>
              <a:t>for real-time applications.</a:t>
            </a:r>
            <a:endParaRPr sz="2300">
              <a:solidFill>
                <a:srgbClr val="434343"/>
              </a:solidFill>
              <a:latin typeface="Proxima Nova"/>
              <a:ea typeface="Proxima Nova"/>
              <a:cs typeface="Proxima Nova"/>
              <a:sym typeface="Proxima Nova"/>
            </a:endParaRPr>
          </a:p>
        </p:txBody>
      </p:sp>
      <p:sp>
        <p:nvSpPr>
          <p:cNvPr id="173" name="Google Shape;173;p22">
            <a:extLst>
              <a:ext uri="{C183D7F6-B498-43B3-948B-1728B52AA6E4}">
                <adec:decorative xmlns:adec="http://schemas.microsoft.com/office/drawing/2017/decorative" val="1"/>
              </a:ext>
            </a:extLst>
          </p:cNvPr>
          <p:cNvSpPr txBox="1"/>
          <p:nvPr/>
        </p:nvSpPr>
        <p:spPr>
          <a:xfrm rot="-2700000">
            <a:off x="3428898" y="2159227"/>
            <a:ext cx="2448004"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b="1">
                <a:solidFill>
                  <a:srgbClr val="FFFFFF"/>
                </a:solidFill>
                <a:latin typeface="Roboto"/>
                <a:ea typeface="Roboto"/>
                <a:cs typeface="Roboto"/>
                <a:sym typeface="Roboto"/>
              </a:rPr>
              <a:t>Achieving continuous </a:t>
            </a:r>
            <a:endParaRPr sz="1200" b="1">
              <a:solidFill>
                <a:srgbClr val="FFFFFF"/>
              </a:solidFill>
              <a:latin typeface="Roboto"/>
              <a:ea typeface="Roboto"/>
              <a:cs typeface="Roboto"/>
              <a:sym typeface="Roboto"/>
            </a:endParaRPr>
          </a:p>
          <a:p>
            <a:pPr marL="0" lvl="0" indent="0" algn="l" rtl="0">
              <a:lnSpc>
                <a:spcPct val="115000"/>
              </a:lnSpc>
              <a:spcBef>
                <a:spcPts val="0"/>
              </a:spcBef>
              <a:spcAft>
                <a:spcPts val="0"/>
              </a:spcAft>
              <a:buNone/>
            </a:pPr>
            <a:r>
              <a:rPr lang="en" sz="1200" b="1">
                <a:solidFill>
                  <a:srgbClr val="FFFFFF"/>
                </a:solidFill>
                <a:latin typeface="Roboto"/>
                <a:ea typeface="Roboto"/>
                <a:cs typeface="Roboto"/>
                <a:sym typeface="Roboto"/>
              </a:rPr>
              <a:t>ZTA modernization</a:t>
            </a:r>
            <a:endParaRPr sz="800" b="1">
              <a:solidFill>
                <a:srgbClr val="FFFFFF"/>
              </a:solidFill>
              <a:latin typeface="Roboto"/>
              <a:ea typeface="Roboto"/>
              <a:cs typeface="Roboto"/>
              <a:sym typeface="Roboto"/>
            </a:endParaRPr>
          </a:p>
        </p:txBody>
      </p:sp>
      <p:pic>
        <p:nvPicPr>
          <p:cNvPr id="174" name="Google Shape;174;p22" descr="Diagram illustrating the key capabilities of Low-Earth Orbit (LEO) satellites, represented by a satellite orbiting the Earth. The orbit path connects to five labeled icons on the right, each representing a specific LEO capability: 'Global Communication' (with a globe and satellite icon), 'Earth Observation' (with a magnifying glass and globe icon), 'Navigation' (with a location pin icon), 'Connectivity in Remote areas' (with a Wi-Fi signal icon), and 'Military &amp; Civilian Operations' (with a government building icon). The Earth and satellite are shown at the center, with the orbit linking to each capability"/>
          <p:cNvPicPr preferRelativeResize="0"/>
          <p:nvPr/>
        </p:nvPicPr>
        <p:blipFill>
          <a:blip r:embed="rId3">
            <a:alphaModFix/>
          </a:blip>
          <a:stretch>
            <a:fillRect/>
          </a:stretch>
        </p:blipFill>
        <p:spPr>
          <a:xfrm>
            <a:off x="1574450" y="790375"/>
            <a:ext cx="7569542" cy="4257876"/>
          </a:xfrm>
          <a:prstGeom prst="rect">
            <a:avLst/>
          </a:prstGeom>
          <a:noFill/>
          <a:ln>
            <a:noFill/>
          </a:ln>
        </p:spPr>
      </p:pic>
      <p:sp>
        <p:nvSpPr>
          <p:cNvPr id="175" name="Google Shape;175;p22"/>
          <p:cNvSpPr txBox="1">
            <a:spLocks noGrp="1"/>
          </p:cNvSpPr>
          <p:nvPr>
            <p:ph type="body" idx="1"/>
          </p:nvPr>
        </p:nvSpPr>
        <p:spPr>
          <a:xfrm>
            <a:off x="5229325" y="979408"/>
            <a:ext cx="1640400" cy="453000"/>
          </a:xfrm>
          <a:prstGeom prst="rect">
            <a:avLst/>
          </a:prstGeom>
        </p:spPr>
        <p:txBody>
          <a:bodyPr spcFirstLastPara="1" wrap="square" lIns="91425" tIns="91425" rIns="91425" bIns="91425" anchor="ctr" anchorCtr="0">
            <a:noAutofit/>
          </a:bodyPr>
          <a:lstStyle/>
          <a:p>
            <a:pPr marL="0" lvl="0" indent="0" algn="l" rtl="0">
              <a:lnSpc>
                <a:spcPct val="75000"/>
              </a:lnSpc>
              <a:spcBef>
                <a:spcPts val="0"/>
              </a:spcBef>
              <a:spcAft>
                <a:spcPts val="0"/>
              </a:spcAft>
              <a:buSzPts val="358"/>
              <a:buNone/>
            </a:pPr>
            <a:r>
              <a:rPr lang="en" sz="1615">
                <a:solidFill>
                  <a:schemeClr val="lt1"/>
                </a:solidFill>
                <a:latin typeface="Proxima Nova"/>
                <a:ea typeface="Proxima Nova"/>
                <a:cs typeface="Proxima Nova"/>
                <a:sym typeface="Proxima Nova"/>
              </a:rPr>
              <a:t>Global</a:t>
            </a:r>
            <a:endParaRPr sz="1615">
              <a:solidFill>
                <a:schemeClr val="lt1"/>
              </a:solidFill>
              <a:latin typeface="Proxima Nova"/>
              <a:ea typeface="Proxima Nova"/>
              <a:cs typeface="Proxima Nova"/>
              <a:sym typeface="Proxima Nova"/>
            </a:endParaRPr>
          </a:p>
          <a:p>
            <a:pPr marL="0" lvl="0" indent="0" algn="l" rtl="0">
              <a:lnSpc>
                <a:spcPct val="75000"/>
              </a:lnSpc>
              <a:spcBef>
                <a:spcPts val="0"/>
              </a:spcBef>
              <a:spcAft>
                <a:spcPts val="0"/>
              </a:spcAft>
              <a:buSzPts val="358"/>
              <a:buNone/>
            </a:pPr>
            <a:r>
              <a:rPr lang="en" sz="1615">
                <a:solidFill>
                  <a:schemeClr val="lt1"/>
                </a:solidFill>
                <a:latin typeface="Proxima Nova"/>
                <a:ea typeface="Proxima Nova"/>
                <a:cs typeface="Proxima Nova"/>
                <a:sym typeface="Proxima Nova"/>
              </a:rPr>
              <a:t>Communication</a:t>
            </a:r>
            <a:endParaRPr sz="1615">
              <a:solidFill>
                <a:schemeClr val="lt1"/>
              </a:solidFill>
              <a:latin typeface="Proxima Nova"/>
              <a:ea typeface="Proxima Nova"/>
              <a:cs typeface="Proxima Nova"/>
              <a:sym typeface="Proxima Nova"/>
            </a:endParaRPr>
          </a:p>
        </p:txBody>
      </p:sp>
      <p:sp>
        <p:nvSpPr>
          <p:cNvPr id="176" name="Google Shape;176;p22"/>
          <p:cNvSpPr txBox="1">
            <a:spLocks noGrp="1"/>
          </p:cNvSpPr>
          <p:nvPr>
            <p:ph type="body" idx="1"/>
          </p:nvPr>
        </p:nvSpPr>
        <p:spPr>
          <a:xfrm>
            <a:off x="5995575" y="1837413"/>
            <a:ext cx="1640400" cy="453000"/>
          </a:xfrm>
          <a:prstGeom prst="rect">
            <a:avLst/>
          </a:prstGeom>
        </p:spPr>
        <p:txBody>
          <a:bodyPr spcFirstLastPara="1" wrap="square" lIns="91425" tIns="91425" rIns="91425" bIns="91425" anchor="ctr" anchorCtr="0">
            <a:noAutofit/>
          </a:bodyPr>
          <a:lstStyle/>
          <a:p>
            <a:pPr marL="0" lvl="0" indent="0" algn="l" rtl="0">
              <a:lnSpc>
                <a:spcPct val="75000"/>
              </a:lnSpc>
              <a:spcBef>
                <a:spcPts val="0"/>
              </a:spcBef>
              <a:spcAft>
                <a:spcPts val="0"/>
              </a:spcAft>
              <a:buSzPts val="358"/>
              <a:buNone/>
            </a:pPr>
            <a:r>
              <a:rPr lang="en" sz="1615">
                <a:solidFill>
                  <a:schemeClr val="lt1"/>
                </a:solidFill>
                <a:latin typeface="Proxima Nova"/>
                <a:ea typeface="Proxima Nova"/>
                <a:cs typeface="Proxima Nova"/>
                <a:sym typeface="Proxima Nova"/>
              </a:rPr>
              <a:t>Earth Observation</a:t>
            </a:r>
            <a:endParaRPr sz="1615">
              <a:solidFill>
                <a:schemeClr val="lt1"/>
              </a:solidFill>
              <a:latin typeface="Proxima Nova"/>
              <a:ea typeface="Proxima Nova"/>
              <a:cs typeface="Proxima Nova"/>
              <a:sym typeface="Proxima Nova"/>
            </a:endParaRPr>
          </a:p>
        </p:txBody>
      </p:sp>
      <p:sp>
        <p:nvSpPr>
          <p:cNvPr id="177" name="Google Shape;177;p22"/>
          <p:cNvSpPr txBox="1">
            <a:spLocks noGrp="1"/>
          </p:cNvSpPr>
          <p:nvPr>
            <p:ph type="body" idx="1"/>
          </p:nvPr>
        </p:nvSpPr>
        <p:spPr>
          <a:xfrm>
            <a:off x="6158550" y="2706050"/>
            <a:ext cx="1640400" cy="453000"/>
          </a:xfrm>
          <a:prstGeom prst="rect">
            <a:avLst/>
          </a:prstGeom>
        </p:spPr>
        <p:txBody>
          <a:bodyPr spcFirstLastPara="1" wrap="square" lIns="91425" tIns="91425" rIns="91425" bIns="91425" anchor="ctr" anchorCtr="0">
            <a:noAutofit/>
          </a:bodyPr>
          <a:lstStyle/>
          <a:p>
            <a:pPr marL="0" lvl="0" indent="0" algn="l" rtl="0">
              <a:lnSpc>
                <a:spcPct val="75000"/>
              </a:lnSpc>
              <a:spcBef>
                <a:spcPts val="0"/>
              </a:spcBef>
              <a:spcAft>
                <a:spcPts val="0"/>
              </a:spcAft>
              <a:buSzPts val="358"/>
              <a:buNone/>
            </a:pPr>
            <a:r>
              <a:rPr lang="en" sz="1615">
                <a:solidFill>
                  <a:schemeClr val="lt1"/>
                </a:solidFill>
                <a:latin typeface="Proxima Nova"/>
                <a:ea typeface="Proxima Nova"/>
                <a:cs typeface="Proxima Nova"/>
                <a:sym typeface="Proxima Nova"/>
              </a:rPr>
              <a:t>Navigation</a:t>
            </a:r>
            <a:endParaRPr sz="1615">
              <a:solidFill>
                <a:schemeClr val="lt1"/>
              </a:solidFill>
              <a:latin typeface="Proxima Nova"/>
              <a:ea typeface="Proxima Nova"/>
              <a:cs typeface="Proxima Nova"/>
              <a:sym typeface="Proxima Nova"/>
            </a:endParaRPr>
          </a:p>
        </p:txBody>
      </p:sp>
      <p:sp>
        <p:nvSpPr>
          <p:cNvPr id="178" name="Google Shape;178;p22"/>
          <p:cNvSpPr txBox="1">
            <a:spLocks noGrp="1"/>
          </p:cNvSpPr>
          <p:nvPr>
            <p:ph type="body" idx="1"/>
          </p:nvPr>
        </p:nvSpPr>
        <p:spPr>
          <a:xfrm>
            <a:off x="5995575" y="3574663"/>
            <a:ext cx="1640400" cy="453000"/>
          </a:xfrm>
          <a:prstGeom prst="rect">
            <a:avLst/>
          </a:prstGeom>
        </p:spPr>
        <p:txBody>
          <a:bodyPr spcFirstLastPara="1" wrap="square" lIns="91425" tIns="91425" rIns="91425" bIns="91425" anchor="ctr" anchorCtr="0">
            <a:noAutofit/>
          </a:bodyPr>
          <a:lstStyle/>
          <a:p>
            <a:pPr marL="0" lvl="0" indent="0" algn="l" rtl="0">
              <a:lnSpc>
                <a:spcPct val="75000"/>
              </a:lnSpc>
              <a:spcBef>
                <a:spcPts val="0"/>
              </a:spcBef>
              <a:spcAft>
                <a:spcPts val="0"/>
              </a:spcAft>
              <a:buSzPts val="358"/>
              <a:buNone/>
            </a:pPr>
            <a:r>
              <a:rPr lang="en" sz="1615">
                <a:solidFill>
                  <a:schemeClr val="lt1"/>
                </a:solidFill>
                <a:latin typeface="Proxima Nova"/>
                <a:ea typeface="Proxima Nova"/>
                <a:cs typeface="Proxima Nova"/>
                <a:sym typeface="Proxima Nova"/>
              </a:rPr>
              <a:t>Connectivity in Remote areas</a:t>
            </a:r>
            <a:endParaRPr sz="1615">
              <a:solidFill>
                <a:schemeClr val="lt1"/>
              </a:solidFill>
              <a:latin typeface="Proxima Nova"/>
              <a:ea typeface="Proxima Nova"/>
              <a:cs typeface="Proxima Nova"/>
              <a:sym typeface="Proxima Nova"/>
            </a:endParaRPr>
          </a:p>
        </p:txBody>
      </p:sp>
      <p:sp>
        <p:nvSpPr>
          <p:cNvPr id="179" name="Google Shape;179;p22"/>
          <p:cNvSpPr txBox="1">
            <a:spLocks noGrp="1"/>
          </p:cNvSpPr>
          <p:nvPr>
            <p:ph type="body" idx="1"/>
          </p:nvPr>
        </p:nvSpPr>
        <p:spPr>
          <a:xfrm>
            <a:off x="5229325" y="4443288"/>
            <a:ext cx="1640400" cy="453000"/>
          </a:xfrm>
          <a:prstGeom prst="rect">
            <a:avLst/>
          </a:prstGeom>
        </p:spPr>
        <p:txBody>
          <a:bodyPr spcFirstLastPara="1" wrap="square" lIns="91425" tIns="91425" rIns="91425" bIns="91425" anchor="ctr" anchorCtr="0">
            <a:noAutofit/>
          </a:bodyPr>
          <a:lstStyle/>
          <a:p>
            <a:pPr marL="0" lvl="0" indent="0" algn="l" rtl="0">
              <a:lnSpc>
                <a:spcPct val="75000"/>
              </a:lnSpc>
              <a:spcBef>
                <a:spcPts val="0"/>
              </a:spcBef>
              <a:spcAft>
                <a:spcPts val="0"/>
              </a:spcAft>
              <a:buSzPts val="358"/>
              <a:buNone/>
            </a:pPr>
            <a:r>
              <a:rPr lang="en" sz="1515">
                <a:solidFill>
                  <a:schemeClr val="lt1"/>
                </a:solidFill>
                <a:latin typeface="Proxima Nova"/>
                <a:ea typeface="Proxima Nova"/>
                <a:cs typeface="Proxima Nova"/>
                <a:sym typeface="Proxima Nova"/>
              </a:rPr>
              <a:t>Military &amp; Civilian Operations</a:t>
            </a:r>
            <a:endParaRPr sz="1315">
              <a:solidFill>
                <a:schemeClr val="lt1"/>
              </a:solidFill>
              <a:latin typeface="Proxima Nova"/>
              <a:ea typeface="Proxima Nova"/>
              <a:cs typeface="Proxima Nova"/>
              <a:sym typeface="Proxima Nova"/>
            </a:endParaRPr>
          </a:p>
        </p:txBody>
      </p:sp>
      <p:sp>
        <p:nvSpPr>
          <p:cNvPr id="3" name="Google Shape;172;p22">
            <a:extLst>
              <a:ext uri="{FF2B5EF4-FFF2-40B4-BE49-F238E27FC236}">
                <a16:creationId xmlns:a16="http://schemas.microsoft.com/office/drawing/2014/main" id="{BDFB29B9-0D50-4077-FE4A-7CF5BE68BE9E}"/>
              </a:ext>
            </a:extLst>
          </p:cNvPr>
          <p:cNvSpPr txBox="1">
            <a:spLocks/>
          </p:cNvSpPr>
          <p:nvPr/>
        </p:nvSpPr>
        <p:spPr>
          <a:xfrm>
            <a:off x="8240933" y="4899000"/>
            <a:ext cx="548700" cy="244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9pPr>
          </a:lstStyle>
          <a:p>
            <a:fld id="{00000000-1234-1234-1234-123412341234}" type="slidenum">
              <a:rPr lang="en" smtClean="0"/>
              <a:pPr/>
              <a:t>6</a:t>
            </a:fld>
            <a:endParaRPr lang="e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Proxima Nova"/>
                <a:ea typeface="Proxima Nova"/>
                <a:cs typeface="Proxima Nova"/>
                <a:sym typeface="Proxima Nova"/>
              </a:rPr>
              <a:t>LEO Use Cases</a:t>
            </a:r>
            <a:endParaRPr>
              <a:latin typeface="Proxima Nova"/>
              <a:ea typeface="Proxima Nova"/>
              <a:cs typeface="Proxima Nova"/>
              <a:sym typeface="Proxima Nova"/>
            </a:endParaRPr>
          </a:p>
        </p:txBody>
      </p:sp>
      <p:pic>
        <p:nvPicPr>
          <p:cNvPr id="188" name="Google Shape;188;p23" descr="Diagram illustrating the use cases of Low-Earth Orbit (LEO) satellites, represented by a satellite orbiting the Earth. The orbit connects to four labeled icons on the right: 'Remote Areas' (with an agricultural field icon), 'Military' (with a helicopter icon), 'Emergency Response' (with a siren icon), and 'System Upgrade &amp; Backup' (with a cloud and data transfer icon). The Earth and satellite are shown at the center, with the orbit linking to each use case."/>
          <p:cNvPicPr preferRelativeResize="0"/>
          <p:nvPr/>
        </p:nvPicPr>
        <p:blipFill>
          <a:blip r:embed="rId3">
            <a:alphaModFix/>
          </a:blip>
          <a:stretch>
            <a:fillRect/>
          </a:stretch>
        </p:blipFill>
        <p:spPr>
          <a:xfrm>
            <a:off x="2321975" y="817875"/>
            <a:ext cx="7595774" cy="4272626"/>
          </a:xfrm>
          <a:prstGeom prst="rect">
            <a:avLst/>
          </a:prstGeom>
          <a:noFill/>
          <a:ln>
            <a:noFill/>
          </a:ln>
        </p:spPr>
      </p:pic>
      <p:sp>
        <p:nvSpPr>
          <p:cNvPr id="189" name="Google Shape;189;p23"/>
          <p:cNvSpPr txBox="1">
            <a:spLocks noGrp="1"/>
          </p:cNvSpPr>
          <p:nvPr>
            <p:ph type="body" idx="1"/>
          </p:nvPr>
        </p:nvSpPr>
        <p:spPr>
          <a:xfrm>
            <a:off x="4975325" y="1021700"/>
            <a:ext cx="1640400" cy="453000"/>
          </a:xfrm>
          <a:prstGeom prst="rect">
            <a:avLst/>
          </a:prstGeom>
        </p:spPr>
        <p:txBody>
          <a:bodyPr spcFirstLastPara="1" wrap="square" lIns="91425" tIns="91425" rIns="91425" bIns="91425" anchor="ctr" anchorCtr="0">
            <a:noAutofit/>
          </a:bodyPr>
          <a:lstStyle/>
          <a:p>
            <a:pPr marL="0" lvl="0" indent="0" algn="l" rtl="0">
              <a:lnSpc>
                <a:spcPct val="75000"/>
              </a:lnSpc>
              <a:spcBef>
                <a:spcPts val="0"/>
              </a:spcBef>
              <a:spcAft>
                <a:spcPts val="0"/>
              </a:spcAft>
              <a:buSzPts val="358"/>
              <a:buNone/>
            </a:pPr>
            <a:r>
              <a:rPr lang="en" sz="1615">
                <a:solidFill>
                  <a:schemeClr val="dk1"/>
                </a:solidFill>
                <a:latin typeface="Proxima Nova"/>
                <a:ea typeface="Proxima Nova"/>
                <a:cs typeface="Proxima Nova"/>
                <a:sym typeface="Proxima Nova"/>
              </a:rPr>
              <a:t>Remote Areas</a:t>
            </a:r>
            <a:endParaRPr sz="1615">
              <a:solidFill>
                <a:schemeClr val="dk1"/>
              </a:solidFill>
              <a:latin typeface="Proxima Nova"/>
              <a:ea typeface="Proxima Nova"/>
              <a:cs typeface="Proxima Nova"/>
              <a:sym typeface="Proxima Nova"/>
            </a:endParaRPr>
          </a:p>
        </p:txBody>
      </p:sp>
      <p:sp>
        <p:nvSpPr>
          <p:cNvPr id="190" name="Google Shape;190;p23"/>
          <p:cNvSpPr txBox="1">
            <a:spLocks noGrp="1"/>
          </p:cNvSpPr>
          <p:nvPr>
            <p:ph type="body" idx="1"/>
          </p:nvPr>
        </p:nvSpPr>
        <p:spPr>
          <a:xfrm>
            <a:off x="5752125" y="2129375"/>
            <a:ext cx="1640400" cy="453000"/>
          </a:xfrm>
          <a:prstGeom prst="rect">
            <a:avLst/>
          </a:prstGeom>
        </p:spPr>
        <p:txBody>
          <a:bodyPr spcFirstLastPara="1" wrap="square" lIns="91425" tIns="91425" rIns="91425" bIns="91425" anchor="ctr" anchorCtr="0">
            <a:noAutofit/>
          </a:bodyPr>
          <a:lstStyle/>
          <a:p>
            <a:pPr marL="0" lvl="0" indent="0" algn="l" rtl="0">
              <a:lnSpc>
                <a:spcPct val="75000"/>
              </a:lnSpc>
              <a:spcBef>
                <a:spcPts val="0"/>
              </a:spcBef>
              <a:spcAft>
                <a:spcPts val="0"/>
              </a:spcAft>
              <a:buSzPts val="358"/>
              <a:buNone/>
            </a:pPr>
            <a:r>
              <a:rPr lang="en" sz="1615">
                <a:solidFill>
                  <a:schemeClr val="dk1"/>
                </a:solidFill>
                <a:latin typeface="Proxima Nova"/>
                <a:ea typeface="Proxima Nova"/>
                <a:cs typeface="Proxima Nova"/>
                <a:sym typeface="Proxima Nova"/>
              </a:rPr>
              <a:t>Military</a:t>
            </a:r>
            <a:endParaRPr sz="1615">
              <a:solidFill>
                <a:schemeClr val="dk1"/>
              </a:solidFill>
              <a:latin typeface="Proxima Nova"/>
              <a:ea typeface="Proxima Nova"/>
              <a:cs typeface="Proxima Nova"/>
              <a:sym typeface="Proxima Nova"/>
            </a:endParaRPr>
          </a:p>
        </p:txBody>
      </p:sp>
      <p:sp>
        <p:nvSpPr>
          <p:cNvPr id="191" name="Google Shape;191;p23"/>
          <p:cNvSpPr txBox="1">
            <a:spLocks noGrp="1"/>
          </p:cNvSpPr>
          <p:nvPr>
            <p:ph type="body" idx="1"/>
          </p:nvPr>
        </p:nvSpPr>
        <p:spPr>
          <a:xfrm>
            <a:off x="5809300" y="3360425"/>
            <a:ext cx="1640400" cy="453000"/>
          </a:xfrm>
          <a:prstGeom prst="rect">
            <a:avLst/>
          </a:prstGeom>
        </p:spPr>
        <p:txBody>
          <a:bodyPr spcFirstLastPara="1" wrap="square" lIns="91425" tIns="91425" rIns="91425" bIns="91425" anchor="ctr" anchorCtr="0">
            <a:noAutofit/>
          </a:bodyPr>
          <a:lstStyle/>
          <a:p>
            <a:pPr marL="0" lvl="0" indent="0" algn="l" rtl="0">
              <a:lnSpc>
                <a:spcPct val="75000"/>
              </a:lnSpc>
              <a:spcBef>
                <a:spcPts val="0"/>
              </a:spcBef>
              <a:spcAft>
                <a:spcPts val="0"/>
              </a:spcAft>
              <a:buSzPts val="358"/>
              <a:buNone/>
            </a:pPr>
            <a:r>
              <a:rPr lang="en" sz="1615">
                <a:solidFill>
                  <a:schemeClr val="dk1"/>
                </a:solidFill>
                <a:latin typeface="Proxima Nova"/>
                <a:ea typeface="Proxima Nova"/>
                <a:cs typeface="Proxima Nova"/>
                <a:sym typeface="Proxima Nova"/>
              </a:rPr>
              <a:t>Emergency Response</a:t>
            </a:r>
            <a:endParaRPr sz="1615">
              <a:solidFill>
                <a:schemeClr val="dk1"/>
              </a:solidFill>
              <a:latin typeface="Proxima Nova"/>
              <a:ea typeface="Proxima Nova"/>
              <a:cs typeface="Proxima Nova"/>
              <a:sym typeface="Proxima Nova"/>
            </a:endParaRPr>
          </a:p>
        </p:txBody>
      </p:sp>
      <p:sp>
        <p:nvSpPr>
          <p:cNvPr id="192" name="Google Shape;192;p23"/>
          <p:cNvSpPr txBox="1">
            <a:spLocks noGrp="1"/>
          </p:cNvSpPr>
          <p:nvPr>
            <p:ph type="body" idx="1"/>
          </p:nvPr>
        </p:nvSpPr>
        <p:spPr>
          <a:xfrm>
            <a:off x="5051525" y="4446075"/>
            <a:ext cx="1640400" cy="453000"/>
          </a:xfrm>
          <a:prstGeom prst="rect">
            <a:avLst/>
          </a:prstGeom>
        </p:spPr>
        <p:txBody>
          <a:bodyPr spcFirstLastPara="1" wrap="square" lIns="91425" tIns="91425" rIns="91425" bIns="91425" anchor="ctr" anchorCtr="0">
            <a:noAutofit/>
          </a:bodyPr>
          <a:lstStyle/>
          <a:p>
            <a:pPr marL="0" lvl="0" indent="0" algn="l" rtl="0">
              <a:lnSpc>
                <a:spcPct val="75000"/>
              </a:lnSpc>
              <a:spcBef>
                <a:spcPts val="0"/>
              </a:spcBef>
              <a:spcAft>
                <a:spcPts val="0"/>
              </a:spcAft>
              <a:buSzPts val="358"/>
              <a:buNone/>
            </a:pPr>
            <a:r>
              <a:rPr lang="en" sz="1615">
                <a:solidFill>
                  <a:schemeClr val="dk1"/>
                </a:solidFill>
                <a:latin typeface="Proxima Nova"/>
                <a:ea typeface="Proxima Nova"/>
                <a:cs typeface="Proxima Nova"/>
                <a:sym typeface="Proxima Nova"/>
              </a:rPr>
              <a:t>System Upgrade </a:t>
            </a:r>
            <a:endParaRPr sz="1615">
              <a:solidFill>
                <a:schemeClr val="dk1"/>
              </a:solidFill>
              <a:latin typeface="Proxima Nova"/>
              <a:ea typeface="Proxima Nova"/>
              <a:cs typeface="Proxima Nova"/>
              <a:sym typeface="Proxima Nova"/>
            </a:endParaRPr>
          </a:p>
          <a:p>
            <a:pPr marL="0" lvl="0" indent="0" algn="l" rtl="0">
              <a:lnSpc>
                <a:spcPct val="75000"/>
              </a:lnSpc>
              <a:spcBef>
                <a:spcPts val="0"/>
              </a:spcBef>
              <a:spcAft>
                <a:spcPts val="0"/>
              </a:spcAft>
              <a:buSzPts val="358"/>
              <a:buNone/>
            </a:pPr>
            <a:r>
              <a:rPr lang="en" sz="1615">
                <a:solidFill>
                  <a:schemeClr val="dk1"/>
                </a:solidFill>
                <a:latin typeface="Proxima Nova"/>
                <a:ea typeface="Proxima Nova"/>
                <a:cs typeface="Proxima Nova"/>
                <a:sym typeface="Proxima Nova"/>
              </a:rPr>
              <a:t>&amp; Backup</a:t>
            </a:r>
            <a:endParaRPr sz="1615">
              <a:solidFill>
                <a:schemeClr val="dk1"/>
              </a:solidFill>
              <a:latin typeface="Proxima Nova"/>
              <a:ea typeface="Proxima Nova"/>
              <a:cs typeface="Proxima Nova"/>
              <a:sym typeface="Proxima Nova"/>
            </a:endParaRPr>
          </a:p>
        </p:txBody>
      </p:sp>
      <p:sp>
        <p:nvSpPr>
          <p:cNvPr id="186" name="Google Shape;186;p23"/>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4"/>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Special Guest: Frank Damiano</a:t>
            </a:r>
            <a:endParaRPr/>
          </a:p>
        </p:txBody>
      </p:sp>
      <p:sp>
        <p:nvSpPr>
          <p:cNvPr id="200" name="Google Shape;200;p24"/>
          <p:cNvSpPr txBox="1"/>
          <p:nvPr/>
        </p:nvSpPr>
        <p:spPr>
          <a:xfrm>
            <a:off x="5585363" y="807150"/>
            <a:ext cx="1666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434343"/>
                </a:solidFill>
              </a:rPr>
              <a:t>Utqiagvik, AK</a:t>
            </a:r>
            <a:endParaRPr sz="1800">
              <a:solidFill>
                <a:srgbClr val="434343"/>
              </a:solidFill>
            </a:endParaRPr>
          </a:p>
        </p:txBody>
      </p:sp>
      <p:pic>
        <p:nvPicPr>
          <p:cNvPr id="199" name="Google Shape;199;p24" descr="A map of North America with a small red marker at the top of Alaska showing the location of Utqiagvik, AK. "/>
          <p:cNvPicPr preferRelativeResize="0"/>
          <p:nvPr/>
        </p:nvPicPr>
        <p:blipFill>
          <a:blip r:embed="rId3">
            <a:alphaModFix/>
          </a:blip>
          <a:stretch>
            <a:fillRect/>
          </a:stretch>
        </p:blipFill>
        <p:spPr>
          <a:xfrm>
            <a:off x="4596593" y="1268850"/>
            <a:ext cx="3644332" cy="1757874"/>
          </a:xfrm>
          <a:prstGeom prst="rect">
            <a:avLst/>
          </a:prstGeom>
          <a:noFill/>
          <a:ln>
            <a:noFill/>
          </a:ln>
        </p:spPr>
      </p:pic>
      <p:sp>
        <p:nvSpPr>
          <p:cNvPr id="198" name="Google Shape;198;p24"/>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
              <a:t>8</a:t>
            </a:fld>
            <a:endParaRPr/>
          </a:p>
        </p:txBody>
      </p:sp>
      <p:pic>
        <p:nvPicPr>
          <p:cNvPr id="201" name="Google Shape;201;p2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596600" y="3139692"/>
            <a:ext cx="3644324" cy="1667585"/>
          </a:xfrm>
          <a:prstGeom prst="rect">
            <a:avLst/>
          </a:prstGeom>
          <a:noFill/>
          <a:ln>
            <a:noFill/>
          </a:ln>
        </p:spPr>
      </p:pic>
      <p:pic>
        <p:nvPicPr>
          <p:cNvPr id="202" name="Google Shape;202;p2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28075" y="1268850"/>
            <a:ext cx="3775176" cy="353842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5"/>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Proxima Nova"/>
                <a:ea typeface="Proxima Nova"/>
                <a:cs typeface="Proxima Nova"/>
                <a:sym typeface="Proxima Nova"/>
              </a:rPr>
              <a:t>GSA Buyer’s Guide</a:t>
            </a:r>
            <a:endParaRPr>
              <a:latin typeface="Proxima Nova"/>
              <a:ea typeface="Proxima Nova"/>
              <a:cs typeface="Proxima Nova"/>
              <a:sym typeface="Proxima Nova"/>
            </a:endParaRPr>
          </a:p>
        </p:txBody>
      </p:sp>
      <p:sp>
        <p:nvSpPr>
          <p:cNvPr id="209" name="Google Shape;209;p25"/>
          <p:cNvSpPr txBox="1">
            <a:spLocks noGrp="1"/>
          </p:cNvSpPr>
          <p:nvPr>
            <p:ph type="body" idx="1"/>
          </p:nvPr>
        </p:nvSpPr>
        <p:spPr>
          <a:xfrm>
            <a:off x="311700" y="812550"/>
            <a:ext cx="2518800" cy="2208600"/>
          </a:xfrm>
          <a:prstGeom prst="rect">
            <a:avLst/>
          </a:prstGeom>
        </p:spPr>
        <p:txBody>
          <a:bodyPr spcFirstLastPara="1" wrap="square" lIns="91425" tIns="91425" rIns="91425" bIns="91425" anchor="t" anchorCtr="0">
            <a:noAutofit/>
          </a:bodyPr>
          <a:lstStyle/>
          <a:p>
            <a:pPr marL="0" lvl="0" indent="0" algn="l" rtl="0">
              <a:lnSpc>
                <a:spcPct val="100000"/>
              </a:lnSpc>
              <a:spcBef>
                <a:spcPts val="1200"/>
              </a:spcBef>
              <a:spcAft>
                <a:spcPts val="0"/>
              </a:spcAft>
              <a:buSzPts val="605"/>
              <a:buNone/>
            </a:pPr>
            <a:r>
              <a:rPr lang="en-US" sz="1790" b="1" dirty="0">
                <a:latin typeface="Proxima Nova"/>
                <a:ea typeface="Proxima Nova"/>
                <a:cs typeface="Proxima Nova"/>
                <a:sym typeface="Proxima Nova"/>
              </a:rPr>
              <a:t>How do I buy LEO services through GSA?</a:t>
            </a:r>
            <a:endParaRPr lang="en-US" sz="1710" dirty="0">
              <a:latin typeface="Proxima Nova"/>
              <a:ea typeface="Proxima Nova"/>
              <a:cs typeface="Proxima Nova"/>
              <a:sym typeface="Proxima Nova"/>
            </a:endParaRPr>
          </a:p>
          <a:p>
            <a:pPr marL="457200" lvl="0" indent="0" algn="l" rtl="0">
              <a:lnSpc>
                <a:spcPct val="75000"/>
              </a:lnSpc>
              <a:spcBef>
                <a:spcPts val="0"/>
              </a:spcBef>
              <a:spcAft>
                <a:spcPts val="0"/>
              </a:spcAft>
              <a:buSzPts val="605"/>
              <a:buNone/>
            </a:pPr>
            <a:endParaRPr lang="en-US" sz="1710" dirty="0">
              <a:latin typeface="Proxima Nova"/>
              <a:ea typeface="Proxima Nova"/>
              <a:cs typeface="Proxima Nova"/>
              <a:sym typeface="Proxima Nova"/>
            </a:endParaRPr>
          </a:p>
        </p:txBody>
      </p:sp>
      <p:pic>
        <p:nvPicPr>
          <p:cNvPr id="210" name="Google Shape;210;p2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92400" y="1229024"/>
            <a:ext cx="6959198" cy="3914549"/>
          </a:xfrm>
          <a:prstGeom prst="rect">
            <a:avLst/>
          </a:prstGeom>
          <a:noFill/>
          <a:ln>
            <a:noFill/>
          </a:ln>
        </p:spPr>
      </p:pic>
      <p:sp>
        <p:nvSpPr>
          <p:cNvPr id="212" name="Google Shape;212;p25"/>
          <p:cNvSpPr txBox="1">
            <a:spLocks noGrp="1"/>
          </p:cNvSpPr>
          <p:nvPr>
            <p:ph type="title"/>
          </p:nvPr>
        </p:nvSpPr>
        <p:spPr>
          <a:xfrm>
            <a:off x="4311600" y="1229025"/>
            <a:ext cx="3795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u="sng" dirty="0">
                <a:solidFill>
                  <a:srgbClr val="032963"/>
                </a:solid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COMSATCOM Webpage</a:t>
            </a:r>
            <a:endParaRPr dirty="0">
              <a:solidFill>
                <a:srgbClr val="032963"/>
              </a:solidFill>
              <a:latin typeface="Proxima Nova"/>
              <a:ea typeface="Proxima Nova"/>
              <a:cs typeface="Proxima Nova"/>
              <a:sym typeface="Proxima Nova"/>
            </a:endParaRPr>
          </a:p>
        </p:txBody>
      </p:sp>
      <p:pic>
        <p:nvPicPr>
          <p:cNvPr id="214" name="Google Shape;214;p25" descr="An image of a QR code that links to the Commercial Satellite Communications SIN webpage at https://www.gsa.gov/technology/it-contract-vehicles-and-purchasing-programs/multiple-award-schedule-it/comsatcom "/>
          <p:cNvPicPr preferRelativeResize="0"/>
          <p:nvPr/>
        </p:nvPicPr>
        <p:blipFill>
          <a:blip r:embed="rId5">
            <a:alphaModFix/>
          </a:blip>
          <a:stretch>
            <a:fillRect/>
          </a:stretch>
        </p:blipFill>
        <p:spPr>
          <a:xfrm>
            <a:off x="5306150" y="1720950"/>
            <a:ext cx="1574049" cy="1574049"/>
          </a:xfrm>
          <a:prstGeom prst="rect">
            <a:avLst/>
          </a:prstGeom>
          <a:noFill/>
          <a:ln>
            <a:noFill/>
          </a:ln>
        </p:spPr>
      </p:pic>
      <p:pic>
        <p:nvPicPr>
          <p:cNvPr id="213" name="Google Shape;213;p25" descr="A QR code linking to the CS3 Ordering Guide at https://buy.gsa.gov/docviewer?id=2234&amp;docTitle=Complex%20Commercial%20Satellite%20Communications%20(CS3)%20Ordering%20Guide&amp;category=Information%20Technology,Telecommunications&amp;docType=Buyer%27s%20Guide"/>
          <p:cNvPicPr preferRelativeResize="0"/>
          <p:nvPr/>
        </p:nvPicPr>
        <p:blipFill>
          <a:blip r:embed="rId6">
            <a:alphaModFix/>
          </a:blip>
          <a:stretch>
            <a:fillRect/>
          </a:stretch>
        </p:blipFill>
        <p:spPr>
          <a:xfrm>
            <a:off x="2400323" y="3021150"/>
            <a:ext cx="1626650" cy="1626650"/>
          </a:xfrm>
          <a:prstGeom prst="rect">
            <a:avLst/>
          </a:prstGeom>
          <a:noFill/>
          <a:ln>
            <a:noFill/>
          </a:ln>
        </p:spPr>
      </p:pic>
      <p:sp>
        <p:nvSpPr>
          <p:cNvPr id="211" name="Google Shape;211;p25"/>
          <p:cNvSpPr txBox="1">
            <a:spLocks noGrp="1"/>
          </p:cNvSpPr>
          <p:nvPr>
            <p:ph type="title"/>
          </p:nvPr>
        </p:nvSpPr>
        <p:spPr>
          <a:xfrm>
            <a:off x="1547450" y="45708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u="sng">
                <a:solidFill>
                  <a:srgbClr val="032963"/>
                </a:solidFill>
                <a:latin typeface="Proxima Nova"/>
                <a:ea typeface="Proxima Nova"/>
                <a:cs typeface="Proxima Nova"/>
                <a:sym typeface="Proxima Nova"/>
                <a:hlinkClick r:id="rId7">
                  <a:extLst>
                    <a:ext uri="{A12FA001-AC4F-418D-AE19-62706E023703}">
                      <ahyp:hlinkClr xmlns:ahyp="http://schemas.microsoft.com/office/drawing/2018/hyperlinkcolor" val="tx"/>
                    </a:ext>
                  </a:extLst>
                </a:hlinkClick>
              </a:rPr>
              <a:t>CS3 Ordering Guide</a:t>
            </a:r>
            <a:endParaRPr>
              <a:solidFill>
                <a:srgbClr val="032963"/>
              </a:solidFill>
              <a:latin typeface="Proxima Nova"/>
              <a:ea typeface="Proxima Nova"/>
              <a:cs typeface="Proxima Nova"/>
              <a:sym typeface="Proxima Nova"/>
            </a:endParaRPr>
          </a:p>
        </p:txBody>
      </p:sp>
      <p:sp>
        <p:nvSpPr>
          <p:cNvPr id="208" name="Google Shape;208;p25"/>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704</Words>
  <Application>Microsoft Office PowerPoint</Application>
  <PresentationFormat>On-screen Show (16:9)</PresentationFormat>
  <Paragraphs>147</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Proxima Nova</vt:lpstr>
      <vt:lpstr>Roboto</vt:lpstr>
      <vt:lpstr>Simple Light</vt:lpstr>
      <vt:lpstr>Enterprise Education Series: Low Earth Orbit (LEO) </vt:lpstr>
      <vt:lpstr>Agenda</vt:lpstr>
      <vt:lpstr>Types of Earth-Centered Orbit Satellites</vt:lpstr>
      <vt:lpstr>LEO vs. MEO vs. GEO</vt:lpstr>
      <vt:lpstr>Low Earth Orbit (LEO) Satellite Overview</vt:lpstr>
      <vt:lpstr>LEO Capabilities</vt:lpstr>
      <vt:lpstr>LEO Use Cases</vt:lpstr>
      <vt:lpstr>Special Guest: Frank Damiano</vt:lpstr>
      <vt:lpstr>GSA Buyer’s Guide</vt:lpstr>
      <vt:lpstr>GSA Support</vt:lpstr>
      <vt:lpstr> Save the Date for our next event! Enterprise Education Series: SD-WAN February 12, 2025 1pm Eastern</vt:lpstr>
      <vt:lpstr>Let’s Stay Connected</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ChristopherARobinson</dc:creator>
  <cp:lastModifiedBy>ChristopherARobinson</cp:lastModifiedBy>
  <cp:revision>4</cp:revision>
  <dcterms:modified xsi:type="dcterms:W3CDTF">2024-11-07T17:06:06Z</dcterms:modified>
</cp:coreProperties>
</file>